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4" r:id="rId4"/>
  </p:sldMasterIdLst>
  <p:notesMasterIdLst>
    <p:notesMasterId r:id="rId14"/>
  </p:notesMasterIdLst>
  <p:handoutMasterIdLst>
    <p:handoutMasterId r:id="rId15"/>
  </p:handoutMasterIdLst>
  <p:sldIdLst>
    <p:sldId id="256" r:id="rId5"/>
    <p:sldId id="258" r:id="rId6"/>
    <p:sldId id="260" r:id="rId7"/>
    <p:sldId id="275" r:id="rId8"/>
    <p:sldId id="282" r:id="rId9"/>
    <p:sldId id="280" r:id="rId10"/>
    <p:sldId id="276" r:id="rId11"/>
    <p:sldId id="278" r:id="rId12"/>
    <p:sldId id="284" r:id="rId13"/>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7ED561-FCF2-423E-92DC-209CE33DE403}" v="17" dt="2024-04-12T10:48:59.7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1" autoAdjust="0"/>
  </p:normalViewPr>
  <p:slideViewPr>
    <p:cSldViewPr snapToGrid="0" snapToObjects="1">
      <p:cViewPr varScale="1">
        <p:scale>
          <a:sx n="162" d="100"/>
          <a:sy n="162" d="100"/>
        </p:scale>
        <p:origin x="264" y="46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76" d="100"/>
          <a:sy n="76" d="100"/>
        </p:scale>
        <p:origin x="40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7.svg"/></Relationships>
</file>

<file path=ppt/diagrams/_rels/data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3.png"/><Relationship Id="rId2" Type="http://schemas.openxmlformats.org/officeDocument/2006/relationships/image" Target="../media/image5.svg"/><Relationship Id="rId1" Type="http://schemas.openxmlformats.org/officeDocument/2006/relationships/image" Target="../media/image12.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7.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1D989CAC-251C-4414-8127-C1BD85E792E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CBC5BC1-0A69-40FE-98DF-94C5F415C1F7}">
      <dgm:prSet custT="1"/>
      <dgm:spPr>
        <a:solidFill>
          <a:schemeClr val="accent2">
            <a:lumMod val="60000"/>
            <a:lumOff val="40000"/>
          </a:schemeClr>
        </a:solidFill>
      </dgm:spPr>
      <dgm:t>
        <a:bodyPr/>
        <a:lstStyle/>
        <a:p>
          <a:r>
            <a:rPr lang="it-IT" sz="2000" dirty="0">
              <a:solidFill>
                <a:schemeClr val="tx1"/>
              </a:solidFill>
            </a:rPr>
            <a:t>Per quanto riguarda l’esenzione è necessario inserire sempre la dicitura “LAVORO” anche se tale esenzione non lo è, in questo caso l’Unep provvede alla modifica del tipo di esenzione in sede di accettazione.</a:t>
          </a:r>
          <a:endParaRPr lang="en-US" sz="2000" dirty="0">
            <a:solidFill>
              <a:schemeClr val="tx1"/>
            </a:solidFill>
          </a:endParaRPr>
        </a:p>
      </dgm:t>
    </dgm:pt>
    <dgm:pt modelId="{B1B8056D-5B18-46AF-9917-B01A36D60A29}" type="parTrans" cxnId="{EDC2EB27-DBAC-4323-837A-9D979430452B}">
      <dgm:prSet/>
      <dgm:spPr/>
      <dgm:t>
        <a:bodyPr/>
        <a:lstStyle/>
        <a:p>
          <a:endParaRPr lang="en-US"/>
        </a:p>
      </dgm:t>
    </dgm:pt>
    <dgm:pt modelId="{804C9FFE-14FA-49AE-BDD8-A67CC7894821}" type="sibTrans" cxnId="{EDC2EB27-DBAC-4323-837A-9D979430452B}">
      <dgm:prSet/>
      <dgm:spPr/>
      <dgm:t>
        <a:bodyPr/>
        <a:lstStyle/>
        <a:p>
          <a:endParaRPr lang="en-US"/>
        </a:p>
      </dgm:t>
    </dgm:pt>
    <dgm:pt modelId="{0BFFD3E4-799F-4955-AB7E-F71FCDA7EF35}" type="pres">
      <dgm:prSet presAssocID="{1D989CAC-251C-4414-8127-C1BD85E792EA}" presName="linear" presStyleCnt="0">
        <dgm:presLayoutVars>
          <dgm:animLvl val="lvl"/>
          <dgm:resizeHandles val="exact"/>
        </dgm:presLayoutVars>
      </dgm:prSet>
      <dgm:spPr/>
    </dgm:pt>
    <dgm:pt modelId="{39CBAC97-D4CE-4C93-956B-058B5E20A43E}" type="pres">
      <dgm:prSet presAssocID="{CCBC5BC1-0A69-40FE-98DF-94C5F415C1F7}" presName="parentText" presStyleLbl="node1" presStyleIdx="0" presStyleCnt="1" custScaleX="100000" custScaleY="98974" custLinFactNeighborX="3667" custLinFactNeighborY="-39806">
        <dgm:presLayoutVars>
          <dgm:chMax val="0"/>
          <dgm:bulletEnabled val="1"/>
        </dgm:presLayoutVars>
      </dgm:prSet>
      <dgm:spPr/>
    </dgm:pt>
  </dgm:ptLst>
  <dgm:cxnLst>
    <dgm:cxn modelId="{EDC2EB27-DBAC-4323-837A-9D979430452B}" srcId="{1D989CAC-251C-4414-8127-C1BD85E792EA}" destId="{CCBC5BC1-0A69-40FE-98DF-94C5F415C1F7}" srcOrd="0" destOrd="0" parTransId="{B1B8056D-5B18-46AF-9917-B01A36D60A29}" sibTransId="{804C9FFE-14FA-49AE-BDD8-A67CC7894821}"/>
    <dgm:cxn modelId="{E3366E8F-859E-4786-86D5-49F534ED0F87}" type="presOf" srcId="{1D989CAC-251C-4414-8127-C1BD85E792EA}" destId="{0BFFD3E4-799F-4955-AB7E-F71FCDA7EF35}" srcOrd="0" destOrd="0" presId="urn:microsoft.com/office/officeart/2005/8/layout/vList2"/>
    <dgm:cxn modelId="{A8945AA5-1C40-43B1-9E1A-E129D2B01907}" type="presOf" srcId="{CCBC5BC1-0A69-40FE-98DF-94C5F415C1F7}" destId="{39CBAC97-D4CE-4C93-956B-058B5E20A43E}" srcOrd="0" destOrd="0" presId="urn:microsoft.com/office/officeart/2005/8/layout/vList2"/>
    <dgm:cxn modelId="{E52A468B-A0BF-423F-8C69-F4B58EFE0DCD}" type="presParOf" srcId="{0BFFD3E4-799F-4955-AB7E-F71FCDA7EF35}" destId="{39CBAC97-D4CE-4C93-956B-058B5E20A43E}"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89CAC-251C-4414-8127-C1BD85E792E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A38E78B-9A2D-4E97-96C3-A3C2003512DC}">
      <dgm:prSet/>
      <dgm:spPr>
        <a:solidFill>
          <a:schemeClr val="accent3">
            <a:lumMod val="60000"/>
            <a:lumOff val="40000"/>
          </a:schemeClr>
        </a:solidFill>
      </dgm:spPr>
      <dgm:t>
        <a:bodyPr/>
        <a:lstStyle/>
        <a:p>
          <a:r>
            <a:rPr lang="it-IT" dirty="0">
              <a:solidFill>
                <a:schemeClr val="tx1"/>
              </a:solidFill>
            </a:rPr>
            <a:t>Per gli atti di notifica esenti inserire sempre il numero di R.G. del procedimento esente, la data d’udienza e Autorità Giudiziaria (per Cliens-Giuffrè cliccare su abilita procedimento – subito dopo aver selezionato ATTO ESENTE LAVORO - e mettere numero di </a:t>
          </a:r>
          <a:r>
            <a:rPr lang="it-IT" dirty="0" err="1">
              <a:solidFill>
                <a:schemeClr val="tx1"/>
              </a:solidFill>
            </a:rPr>
            <a:t>r.g</a:t>
          </a:r>
          <a:r>
            <a:rPr lang="it-IT" dirty="0">
              <a:solidFill>
                <a:schemeClr val="tx1"/>
              </a:solidFill>
            </a:rPr>
            <a:t>./fascicolo, data udienza e Autorità Giudiziaria). Se non c’è una data d’udienza (come ad esempio l’atto di precetto), mettere una data qualsiasi avanti nel tempo. </a:t>
          </a:r>
          <a:endParaRPr lang="en-US" dirty="0">
            <a:solidFill>
              <a:schemeClr val="tx1"/>
            </a:solidFill>
          </a:endParaRPr>
        </a:p>
      </dgm:t>
    </dgm:pt>
    <dgm:pt modelId="{F6A224D5-BE2D-400F-BB25-D592172D29CE}" type="sibTrans" cxnId="{28850B25-E2C1-43BB-B953-489316687FF0}">
      <dgm:prSet/>
      <dgm:spPr/>
      <dgm:t>
        <a:bodyPr/>
        <a:lstStyle/>
        <a:p>
          <a:endParaRPr lang="en-US"/>
        </a:p>
      </dgm:t>
    </dgm:pt>
    <dgm:pt modelId="{1E033AEA-6B53-43C0-B0A0-D0FFDFBB53B3}" type="parTrans" cxnId="{28850B25-E2C1-43BB-B953-489316687FF0}">
      <dgm:prSet/>
      <dgm:spPr/>
      <dgm:t>
        <a:bodyPr/>
        <a:lstStyle/>
        <a:p>
          <a:endParaRPr lang="en-US"/>
        </a:p>
      </dgm:t>
    </dgm:pt>
    <dgm:pt modelId="{0BFFD3E4-799F-4955-AB7E-F71FCDA7EF35}" type="pres">
      <dgm:prSet presAssocID="{1D989CAC-251C-4414-8127-C1BD85E792EA}" presName="linear" presStyleCnt="0">
        <dgm:presLayoutVars>
          <dgm:animLvl val="lvl"/>
          <dgm:resizeHandles val="exact"/>
        </dgm:presLayoutVars>
      </dgm:prSet>
      <dgm:spPr/>
    </dgm:pt>
    <dgm:pt modelId="{6FC72F9D-0443-45EF-AAA6-2C1E4F2E6DD2}" type="pres">
      <dgm:prSet presAssocID="{7A38E78B-9A2D-4E97-96C3-A3C2003512DC}" presName="parentText" presStyleLbl="node1" presStyleIdx="0" presStyleCnt="1" custScaleY="86216" custLinFactNeighborX="-5023" custLinFactNeighborY="378">
        <dgm:presLayoutVars>
          <dgm:chMax val="0"/>
          <dgm:bulletEnabled val="1"/>
        </dgm:presLayoutVars>
      </dgm:prSet>
      <dgm:spPr/>
    </dgm:pt>
  </dgm:ptLst>
  <dgm:cxnLst>
    <dgm:cxn modelId="{3293790E-6012-4ACF-B7E6-6560956D604E}" type="presOf" srcId="{7A38E78B-9A2D-4E97-96C3-A3C2003512DC}" destId="{6FC72F9D-0443-45EF-AAA6-2C1E4F2E6DD2}" srcOrd="0" destOrd="0" presId="urn:microsoft.com/office/officeart/2005/8/layout/vList2"/>
    <dgm:cxn modelId="{28850B25-E2C1-43BB-B953-489316687FF0}" srcId="{1D989CAC-251C-4414-8127-C1BD85E792EA}" destId="{7A38E78B-9A2D-4E97-96C3-A3C2003512DC}" srcOrd="0" destOrd="0" parTransId="{1E033AEA-6B53-43C0-B0A0-D0FFDFBB53B3}" sibTransId="{F6A224D5-BE2D-400F-BB25-D592172D29CE}"/>
    <dgm:cxn modelId="{E3366E8F-859E-4786-86D5-49F534ED0F87}" type="presOf" srcId="{1D989CAC-251C-4414-8127-C1BD85E792EA}" destId="{0BFFD3E4-799F-4955-AB7E-F71FCDA7EF35}" srcOrd="0" destOrd="0" presId="urn:microsoft.com/office/officeart/2005/8/layout/vList2"/>
    <dgm:cxn modelId="{D1458635-62F1-4A3B-8F8D-C791C41C78EB}" type="presParOf" srcId="{0BFFD3E4-799F-4955-AB7E-F71FCDA7EF35}" destId="{6FC72F9D-0443-45EF-AAA6-2C1E4F2E6DD2}" srcOrd="0"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9E292A-25CD-4890-8058-785AF67DCB7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0354BA2-6B9B-4C03-A7D0-171B3A7091EB}">
      <dgm:prSet/>
      <dgm:spPr/>
      <dgm:t>
        <a:bodyPr/>
        <a:lstStyle/>
        <a:p>
          <a:pPr algn="just">
            <a:lnSpc>
              <a:spcPct val="100000"/>
            </a:lnSpc>
          </a:pPr>
          <a:r>
            <a:rPr lang="it-IT" dirty="0">
              <a:solidFill>
                <a:schemeClr val="tx1"/>
              </a:solidFill>
            </a:rPr>
            <a:t>In caso di </a:t>
          </a:r>
          <a:r>
            <a:rPr lang="it-IT" b="1" dirty="0">
              <a:solidFill>
                <a:schemeClr val="tx1"/>
              </a:solidFill>
            </a:rPr>
            <a:t>notifica di intimazione di sfratto per morosità </a:t>
          </a:r>
          <a:r>
            <a:rPr lang="it-IT" dirty="0">
              <a:solidFill>
                <a:schemeClr val="tx1"/>
              </a:solidFill>
            </a:rPr>
            <a:t>da effettuarsi fuori dalla Circondario di Nocera Inferiore (e quindi a mezzo del servizio postale) dove c’è da inviare anche l’avviso ex art. 660 c.p.c., l’atto deve essere trasmesso preferibilmente all’</a:t>
          </a:r>
          <a:r>
            <a:rPr lang="it-IT" dirty="0" err="1">
              <a:solidFill>
                <a:schemeClr val="tx1"/>
              </a:solidFill>
            </a:rPr>
            <a:t>Unep</a:t>
          </a:r>
          <a:r>
            <a:rPr lang="it-IT" dirty="0">
              <a:solidFill>
                <a:schemeClr val="tx1"/>
              </a:solidFill>
            </a:rPr>
            <a:t> competente per la notifica a mani. </a:t>
          </a:r>
          <a:endParaRPr lang="en-US" dirty="0">
            <a:solidFill>
              <a:schemeClr val="tx1"/>
            </a:solidFill>
          </a:endParaRPr>
        </a:p>
      </dgm:t>
    </dgm:pt>
    <dgm:pt modelId="{E30AE45C-FD07-46F4-8C39-24F09E8289E9}" type="parTrans" cxnId="{9A4D0260-C91E-469B-88C0-2ADFC4D1E2C5}">
      <dgm:prSet/>
      <dgm:spPr/>
      <dgm:t>
        <a:bodyPr/>
        <a:lstStyle/>
        <a:p>
          <a:endParaRPr lang="en-US"/>
        </a:p>
      </dgm:t>
    </dgm:pt>
    <dgm:pt modelId="{6F35AB4D-47F1-478D-96FD-D5F0DF34CD83}" type="sibTrans" cxnId="{9A4D0260-C91E-469B-88C0-2ADFC4D1E2C5}">
      <dgm:prSet/>
      <dgm:spPr/>
      <dgm:t>
        <a:bodyPr/>
        <a:lstStyle/>
        <a:p>
          <a:endParaRPr lang="en-US"/>
        </a:p>
      </dgm:t>
    </dgm:pt>
    <dgm:pt modelId="{3B8BC5FB-9F6C-4D7F-B108-2048BB00F4FE}">
      <dgm:prSet/>
      <dgm:spPr/>
      <dgm:t>
        <a:bodyPr/>
        <a:lstStyle/>
        <a:p>
          <a:pPr algn="just">
            <a:lnSpc>
              <a:spcPct val="100000"/>
            </a:lnSpc>
          </a:pPr>
          <a:r>
            <a:rPr lang="it-IT" dirty="0">
              <a:solidFill>
                <a:schemeClr val="tx1"/>
              </a:solidFill>
            </a:rPr>
            <a:t>In caso di </a:t>
          </a:r>
          <a:r>
            <a:rPr lang="it-IT" b="1" dirty="0">
              <a:solidFill>
                <a:schemeClr val="tx1"/>
              </a:solidFill>
            </a:rPr>
            <a:t>notifica ex art. 143 c.p.c., </a:t>
          </a:r>
          <a:r>
            <a:rPr lang="it-IT" dirty="0">
              <a:solidFill>
                <a:schemeClr val="tx1"/>
              </a:solidFill>
            </a:rPr>
            <a:t>l’atto principale è costituito dall’atto già depositato con relata negativa allegando allo stesso la richiesta di notifica ex art. 143 c.p.c.. Nei dati inserire per il destinatario l’indirizzo della Casa Comunale e non di residenza, allegare certificato di residenza successivo alla data della relata negativa.</a:t>
          </a:r>
          <a:endParaRPr lang="en-US" dirty="0">
            <a:solidFill>
              <a:schemeClr val="tx1"/>
            </a:solidFill>
          </a:endParaRPr>
        </a:p>
      </dgm:t>
    </dgm:pt>
    <dgm:pt modelId="{9C068F4E-85BF-4E1F-A146-5CB048F172DA}" type="parTrans" cxnId="{6D58D37B-A5FB-4C4B-94CF-D8969B9E4144}">
      <dgm:prSet/>
      <dgm:spPr/>
      <dgm:t>
        <a:bodyPr/>
        <a:lstStyle/>
        <a:p>
          <a:endParaRPr lang="en-US"/>
        </a:p>
      </dgm:t>
    </dgm:pt>
    <dgm:pt modelId="{364FC677-71B8-40E9-A265-FE5FAFA1A056}" type="sibTrans" cxnId="{6D58D37B-A5FB-4C4B-94CF-D8969B9E4144}">
      <dgm:prSet/>
      <dgm:spPr/>
      <dgm:t>
        <a:bodyPr/>
        <a:lstStyle/>
        <a:p>
          <a:endParaRPr lang="en-US"/>
        </a:p>
      </dgm:t>
    </dgm:pt>
    <dgm:pt modelId="{C8B14318-AEAE-4791-A4B8-1D66F6041C3E}">
      <dgm:prSet/>
      <dgm:spPr/>
      <dgm:t>
        <a:bodyPr/>
        <a:lstStyle/>
        <a:p>
          <a:pPr algn="just">
            <a:lnSpc>
              <a:spcPct val="100000"/>
            </a:lnSpc>
          </a:pPr>
          <a:r>
            <a:rPr lang="it-IT" dirty="0">
              <a:solidFill>
                <a:schemeClr val="tx1"/>
              </a:solidFill>
            </a:rPr>
            <a:t>Allo stesso destinatario non può essere notificato, con il medesimo atto, a due indirizzi diversi.</a:t>
          </a:r>
          <a:endParaRPr lang="en-US" dirty="0">
            <a:solidFill>
              <a:schemeClr val="tx1"/>
            </a:solidFill>
          </a:endParaRPr>
        </a:p>
      </dgm:t>
    </dgm:pt>
    <dgm:pt modelId="{7CA06803-0923-40FA-B786-6241CD214FB2}" type="parTrans" cxnId="{B2EFA8AE-13FA-4D4B-A7B2-4E4E77D1EFA0}">
      <dgm:prSet/>
      <dgm:spPr/>
      <dgm:t>
        <a:bodyPr/>
        <a:lstStyle/>
        <a:p>
          <a:endParaRPr lang="en-US"/>
        </a:p>
      </dgm:t>
    </dgm:pt>
    <dgm:pt modelId="{787AF2F5-525F-47EB-BB8B-B433FFC88DF2}" type="sibTrans" cxnId="{B2EFA8AE-13FA-4D4B-A7B2-4E4E77D1EFA0}">
      <dgm:prSet/>
      <dgm:spPr/>
      <dgm:t>
        <a:bodyPr/>
        <a:lstStyle/>
        <a:p>
          <a:endParaRPr lang="en-US"/>
        </a:p>
      </dgm:t>
    </dgm:pt>
    <dgm:pt modelId="{4A4DA60F-0755-42EA-82AE-8D328D849C5E}">
      <dgm:prSet/>
      <dgm:spPr/>
      <dgm:t>
        <a:bodyPr/>
        <a:lstStyle/>
        <a:p>
          <a:pPr algn="just">
            <a:lnSpc>
              <a:spcPct val="100000"/>
            </a:lnSpc>
          </a:pPr>
          <a:r>
            <a:rPr lang="it-IT" dirty="0">
              <a:solidFill>
                <a:schemeClr val="tx1"/>
              </a:solidFill>
            </a:rPr>
            <a:t>Qualora il programma chieda una </a:t>
          </a:r>
          <a:r>
            <a:rPr lang="it-IT" b="1" dirty="0">
              <a:solidFill>
                <a:schemeClr val="tx1"/>
              </a:solidFill>
            </a:rPr>
            <a:t>data di scadenza</a:t>
          </a:r>
          <a:r>
            <a:rPr lang="it-IT" dirty="0">
              <a:solidFill>
                <a:schemeClr val="tx1"/>
              </a:solidFill>
            </a:rPr>
            <a:t>, si deve inserire una data successiva alla richiesta di notifica e non una data precedente.. </a:t>
          </a:r>
          <a:endParaRPr lang="en-US" dirty="0">
            <a:solidFill>
              <a:schemeClr val="tx1"/>
            </a:solidFill>
          </a:endParaRPr>
        </a:p>
      </dgm:t>
    </dgm:pt>
    <dgm:pt modelId="{0328AB63-0A49-4EC7-8DF0-64108ABA1445}" type="sibTrans" cxnId="{7DE6A6F7-1430-4CA4-8409-9FC7EAC6F090}">
      <dgm:prSet/>
      <dgm:spPr/>
      <dgm:t>
        <a:bodyPr/>
        <a:lstStyle/>
        <a:p>
          <a:endParaRPr lang="en-US"/>
        </a:p>
      </dgm:t>
    </dgm:pt>
    <dgm:pt modelId="{67BCA57A-843E-44CA-89CA-19388520F049}" type="parTrans" cxnId="{7DE6A6F7-1430-4CA4-8409-9FC7EAC6F090}">
      <dgm:prSet/>
      <dgm:spPr/>
      <dgm:t>
        <a:bodyPr/>
        <a:lstStyle/>
        <a:p>
          <a:endParaRPr lang="en-US"/>
        </a:p>
      </dgm:t>
    </dgm:pt>
    <dgm:pt modelId="{FAD4EA37-03F4-4AC5-8C97-AF76BC1B2A41}" type="pres">
      <dgm:prSet presAssocID="{419E292A-25CD-4890-8058-785AF67DCB7B}" presName="root" presStyleCnt="0">
        <dgm:presLayoutVars>
          <dgm:dir/>
          <dgm:resizeHandles val="exact"/>
        </dgm:presLayoutVars>
      </dgm:prSet>
      <dgm:spPr/>
    </dgm:pt>
    <dgm:pt modelId="{72225D5C-C2C3-4566-89D0-25453AF662AE}" type="pres">
      <dgm:prSet presAssocID="{B0354BA2-6B9B-4C03-A7D0-171B3A7091EB}" presName="compNode" presStyleCnt="0"/>
      <dgm:spPr/>
    </dgm:pt>
    <dgm:pt modelId="{D4B0D3FE-1749-4A2F-972C-BAD4D81C8E12}" type="pres">
      <dgm:prSet presAssocID="{B0354BA2-6B9B-4C03-A7D0-171B3A7091EB}" presName="bgRect" presStyleLbl="bgShp" presStyleIdx="0" presStyleCnt="4" custLinFactNeighborX="4476" custLinFactNeighborY="-197"/>
      <dgm:spPr>
        <a:solidFill>
          <a:schemeClr val="accent2">
            <a:lumMod val="60000"/>
            <a:lumOff val="40000"/>
          </a:schemeClr>
        </a:solidFill>
      </dgm:spPr>
    </dgm:pt>
    <dgm:pt modelId="{C3EF658F-9A77-4623-B3B1-34B571997653}" type="pres">
      <dgm:prSet presAssocID="{B0354BA2-6B9B-4C03-A7D0-171B3A7091EB}" presName="iconRect" presStyleLbl="node1" presStyleIdx="0" presStyleCnt="4" custScaleX="58422" custScaleY="6668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7000" r="-7000"/>
          </a:stretch>
        </a:blipFill>
        <a:ln>
          <a:noFill/>
        </a:ln>
      </dgm:spPr>
      <dgm:extLst>
        <a:ext uri="{E40237B7-FDA0-4F09-8148-C483321AD2D9}">
          <dgm14:cNvPr xmlns:dgm14="http://schemas.microsoft.com/office/drawing/2010/diagram" id="0" name="" descr="Lente di ingrandimento"/>
        </a:ext>
      </dgm:extLst>
    </dgm:pt>
    <dgm:pt modelId="{22B1F8E5-D3C1-46BB-B79F-B580B8847A73}" type="pres">
      <dgm:prSet presAssocID="{B0354BA2-6B9B-4C03-A7D0-171B3A7091EB}" presName="spaceRect" presStyleCnt="0"/>
      <dgm:spPr/>
    </dgm:pt>
    <dgm:pt modelId="{1973A9A7-285F-4CAE-ABC8-704A28D8A734}" type="pres">
      <dgm:prSet presAssocID="{B0354BA2-6B9B-4C03-A7D0-171B3A7091EB}" presName="parTx" presStyleLbl="revTx" presStyleIdx="0" presStyleCnt="4">
        <dgm:presLayoutVars>
          <dgm:chMax val="0"/>
          <dgm:chPref val="0"/>
        </dgm:presLayoutVars>
      </dgm:prSet>
      <dgm:spPr/>
    </dgm:pt>
    <dgm:pt modelId="{2E74261E-98BE-4934-A4A3-384F32E8831A}" type="pres">
      <dgm:prSet presAssocID="{6F35AB4D-47F1-478D-96FD-D5F0DF34CD83}" presName="sibTrans" presStyleCnt="0"/>
      <dgm:spPr/>
    </dgm:pt>
    <dgm:pt modelId="{99468179-1A48-496C-92BE-F8CFDE27A09F}" type="pres">
      <dgm:prSet presAssocID="{4A4DA60F-0755-42EA-82AE-8D328D849C5E}" presName="compNode" presStyleCnt="0"/>
      <dgm:spPr/>
    </dgm:pt>
    <dgm:pt modelId="{3982D359-2B86-413A-9718-18463605484C}" type="pres">
      <dgm:prSet presAssocID="{4A4DA60F-0755-42EA-82AE-8D328D849C5E}" presName="bgRect" presStyleLbl="bgShp" presStyleIdx="1" presStyleCnt="4"/>
      <dgm:spPr>
        <a:solidFill>
          <a:schemeClr val="accent3">
            <a:lumMod val="60000"/>
            <a:lumOff val="40000"/>
          </a:schemeClr>
        </a:solidFill>
      </dgm:spPr>
    </dgm:pt>
    <dgm:pt modelId="{621CE127-22DB-4F79-8FC6-5E060A296D44}" type="pres">
      <dgm:prSet presAssocID="{4A4DA60F-0755-42EA-82AE-8D328D849C5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egno di spunta"/>
        </a:ext>
      </dgm:extLst>
    </dgm:pt>
    <dgm:pt modelId="{E76A84E0-9813-4A83-AE56-423474A03297}" type="pres">
      <dgm:prSet presAssocID="{4A4DA60F-0755-42EA-82AE-8D328D849C5E}" presName="spaceRect" presStyleCnt="0"/>
      <dgm:spPr/>
    </dgm:pt>
    <dgm:pt modelId="{30BB6A56-9BC8-46D7-9DBE-B2F7BC7BEB8C}" type="pres">
      <dgm:prSet presAssocID="{4A4DA60F-0755-42EA-82AE-8D328D849C5E}" presName="parTx" presStyleLbl="revTx" presStyleIdx="1" presStyleCnt="4">
        <dgm:presLayoutVars>
          <dgm:chMax val="0"/>
          <dgm:chPref val="0"/>
        </dgm:presLayoutVars>
      </dgm:prSet>
      <dgm:spPr/>
    </dgm:pt>
    <dgm:pt modelId="{EB670334-56C1-4BB4-989B-CE7BB780C4C1}" type="pres">
      <dgm:prSet presAssocID="{0328AB63-0A49-4EC7-8DF0-64108ABA1445}" presName="sibTrans" presStyleCnt="0"/>
      <dgm:spPr/>
    </dgm:pt>
    <dgm:pt modelId="{382320B6-D4FF-4A3A-B3C3-7F397DF8E488}" type="pres">
      <dgm:prSet presAssocID="{3B8BC5FB-9F6C-4D7F-B108-2048BB00F4FE}" presName="compNode" presStyleCnt="0"/>
      <dgm:spPr/>
    </dgm:pt>
    <dgm:pt modelId="{48C24458-C29D-4E1C-97BB-DBC0C1884ACE}" type="pres">
      <dgm:prSet presAssocID="{3B8BC5FB-9F6C-4D7F-B108-2048BB00F4FE}" presName="bgRect" presStyleLbl="bgShp" presStyleIdx="2" presStyleCnt="4"/>
      <dgm:spPr/>
    </dgm:pt>
    <dgm:pt modelId="{4C28E0AB-62BE-4690-B65D-7453230532E7}" type="pres">
      <dgm:prSet presAssocID="{3B8BC5FB-9F6C-4D7F-B108-2048BB00F4F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ante"/>
        </a:ext>
      </dgm:extLst>
    </dgm:pt>
    <dgm:pt modelId="{52CAF265-04A5-4FA5-90D5-8B50CA579F2D}" type="pres">
      <dgm:prSet presAssocID="{3B8BC5FB-9F6C-4D7F-B108-2048BB00F4FE}" presName="spaceRect" presStyleCnt="0"/>
      <dgm:spPr/>
    </dgm:pt>
    <dgm:pt modelId="{2BCB9D90-ADB6-47D8-8100-9B3DC709DA0D}" type="pres">
      <dgm:prSet presAssocID="{3B8BC5FB-9F6C-4D7F-B108-2048BB00F4FE}" presName="parTx" presStyleLbl="revTx" presStyleIdx="2" presStyleCnt="4">
        <dgm:presLayoutVars>
          <dgm:chMax val="0"/>
          <dgm:chPref val="0"/>
        </dgm:presLayoutVars>
      </dgm:prSet>
      <dgm:spPr/>
    </dgm:pt>
    <dgm:pt modelId="{CDC22AA3-8F20-42AA-8713-CE89BCF9F1A4}" type="pres">
      <dgm:prSet presAssocID="{364FC677-71B8-40E9-A265-FE5FAFA1A056}" presName="sibTrans" presStyleCnt="0"/>
      <dgm:spPr/>
    </dgm:pt>
    <dgm:pt modelId="{5033AC30-89FA-468C-8841-BA2052D7F416}" type="pres">
      <dgm:prSet presAssocID="{C8B14318-AEAE-4791-A4B8-1D66F6041C3E}" presName="compNode" presStyleCnt="0"/>
      <dgm:spPr/>
    </dgm:pt>
    <dgm:pt modelId="{711D53BE-D504-4539-B64F-ECC7CFE16DCA}" type="pres">
      <dgm:prSet presAssocID="{C8B14318-AEAE-4791-A4B8-1D66F6041C3E}" presName="bgRect" presStyleLbl="bgShp" presStyleIdx="3" presStyleCnt="4"/>
      <dgm:spPr/>
    </dgm:pt>
    <dgm:pt modelId="{EAB9E55D-AE93-43CE-88CD-852BCFA874AA}" type="pres">
      <dgm:prSet presAssocID="{C8B14318-AEAE-4791-A4B8-1D66F6041C3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Ingranaggi"/>
        </a:ext>
      </dgm:extLst>
    </dgm:pt>
    <dgm:pt modelId="{762E4EA4-6583-433B-8071-A4A68D2AB34E}" type="pres">
      <dgm:prSet presAssocID="{C8B14318-AEAE-4791-A4B8-1D66F6041C3E}" presName="spaceRect" presStyleCnt="0"/>
      <dgm:spPr/>
    </dgm:pt>
    <dgm:pt modelId="{7725567F-BD61-463A-AA2D-48C3E5665265}" type="pres">
      <dgm:prSet presAssocID="{C8B14318-AEAE-4791-A4B8-1D66F6041C3E}" presName="parTx" presStyleLbl="revTx" presStyleIdx="3" presStyleCnt="4">
        <dgm:presLayoutVars>
          <dgm:chMax val="0"/>
          <dgm:chPref val="0"/>
        </dgm:presLayoutVars>
      </dgm:prSet>
      <dgm:spPr/>
    </dgm:pt>
  </dgm:ptLst>
  <dgm:cxnLst>
    <dgm:cxn modelId="{9C5C8F17-C231-483D-9C74-082C9E02C586}" type="presOf" srcId="{C8B14318-AEAE-4791-A4B8-1D66F6041C3E}" destId="{7725567F-BD61-463A-AA2D-48C3E5665265}" srcOrd="0" destOrd="0" presId="urn:microsoft.com/office/officeart/2018/2/layout/IconVerticalSolidList"/>
    <dgm:cxn modelId="{9A4D0260-C91E-469B-88C0-2ADFC4D1E2C5}" srcId="{419E292A-25CD-4890-8058-785AF67DCB7B}" destId="{B0354BA2-6B9B-4C03-A7D0-171B3A7091EB}" srcOrd="0" destOrd="0" parTransId="{E30AE45C-FD07-46F4-8C39-24F09E8289E9}" sibTransId="{6F35AB4D-47F1-478D-96FD-D5F0DF34CD83}"/>
    <dgm:cxn modelId="{6D58D37B-A5FB-4C4B-94CF-D8969B9E4144}" srcId="{419E292A-25CD-4890-8058-785AF67DCB7B}" destId="{3B8BC5FB-9F6C-4D7F-B108-2048BB00F4FE}" srcOrd="2" destOrd="0" parTransId="{9C068F4E-85BF-4E1F-A146-5CB048F172DA}" sibTransId="{364FC677-71B8-40E9-A265-FE5FAFA1A056}"/>
    <dgm:cxn modelId="{867D0E8F-3EB1-4819-B783-5FB7AD86B6EA}" type="presOf" srcId="{B0354BA2-6B9B-4C03-A7D0-171B3A7091EB}" destId="{1973A9A7-285F-4CAE-ABC8-704A28D8A734}" srcOrd="0" destOrd="0" presId="urn:microsoft.com/office/officeart/2018/2/layout/IconVerticalSolidList"/>
    <dgm:cxn modelId="{FA21D5A6-7727-45B7-BD2B-8698D7ACBA65}" type="presOf" srcId="{4A4DA60F-0755-42EA-82AE-8D328D849C5E}" destId="{30BB6A56-9BC8-46D7-9DBE-B2F7BC7BEB8C}" srcOrd="0" destOrd="0" presId="urn:microsoft.com/office/officeart/2018/2/layout/IconVerticalSolidList"/>
    <dgm:cxn modelId="{B2EFA8AE-13FA-4D4B-A7B2-4E4E77D1EFA0}" srcId="{419E292A-25CD-4890-8058-785AF67DCB7B}" destId="{C8B14318-AEAE-4791-A4B8-1D66F6041C3E}" srcOrd="3" destOrd="0" parTransId="{7CA06803-0923-40FA-B786-6241CD214FB2}" sibTransId="{787AF2F5-525F-47EB-BB8B-B433FFC88DF2}"/>
    <dgm:cxn modelId="{EF2E9EEC-61A9-4531-B1D9-5CE1B4FC25BA}" type="presOf" srcId="{3B8BC5FB-9F6C-4D7F-B108-2048BB00F4FE}" destId="{2BCB9D90-ADB6-47D8-8100-9B3DC709DA0D}" srcOrd="0" destOrd="0" presId="urn:microsoft.com/office/officeart/2018/2/layout/IconVerticalSolidList"/>
    <dgm:cxn modelId="{FA2C3AEE-905E-4F82-AFD4-EA3183295F20}" type="presOf" srcId="{419E292A-25CD-4890-8058-785AF67DCB7B}" destId="{FAD4EA37-03F4-4AC5-8C97-AF76BC1B2A41}" srcOrd="0" destOrd="0" presId="urn:microsoft.com/office/officeart/2018/2/layout/IconVerticalSolidList"/>
    <dgm:cxn modelId="{7DE6A6F7-1430-4CA4-8409-9FC7EAC6F090}" srcId="{419E292A-25CD-4890-8058-785AF67DCB7B}" destId="{4A4DA60F-0755-42EA-82AE-8D328D849C5E}" srcOrd="1" destOrd="0" parTransId="{67BCA57A-843E-44CA-89CA-19388520F049}" sibTransId="{0328AB63-0A49-4EC7-8DF0-64108ABA1445}"/>
    <dgm:cxn modelId="{D3CB8B18-371F-4A60-9871-EEC8FCFCCADB}" type="presParOf" srcId="{FAD4EA37-03F4-4AC5-8C97-AF76BC1B2A41}" destId="{72225D5C-C2C3-4566-89D0-25453AF662AE}" srcOrd="0" destOrd="0" presId="urn:microsoft.com/office/officeart/2018/2/layout/IconVerticalSolidList"/>
    <dgm:cxn modelId="{747DC0A9-2F67-4F44-9076-54BAB0869FAE}" type="presParOf" srcId="{72225D5C-C2C3-4566-89D0-25453AF662AE}" destId="{D4B0D3FE-1749-4A2F-972C-BAD4D81C8E12}" srcOrd="0" destOrd="0" presId="urn:microsoft.com/office/officeart/2018/2/layout/IconVerticalSolidList"/>
    <dgm:cxn modelId="{ED7D00F4-57B9-4A9B-BBB0-A216FF770ECA}" type="presParOf" srcId="{72225D5C-C2C3-4566-89D0-25453AF662AE}" destId="{C3EF658F-9A77-4623-B3B1-34B571997653}" srcOrd="1" destOrd="0" presId="urn:microsoft.com/office/officeart/2018/2/layout/IconVerticalSolidList"/>
    <dgm:cxn modelId="{29612C55-99FE-4852-8905-A1C225015CFA}" type="presParOf" srcId="{72225D5C-C2C3-4566-89D0-25453AF662AE}" destId="{22B1F8E5-D3C1-46BB-B79F-B580B8847A73}" srcOrd="2" destOrd="0" presId="urn:microsoft.com/office/officeart/2018/2/layout/IconVerticalSolidList"/>
    <dgm:cxn modelId="{00ABA801-1F7F-4F85-A894-9207EFFD0672}" type="presParOf" srcId="{72225D5C-C2C3-4566-89D0-25453AF662AE}" destId="{1973A9A7-285F-4CAE-ABC8-704A28D8A734}" srcOrd="3" destOrd="0" presId="urn:microsoft.com/office/officeart/2018/2/layout/IconVerticalSolidList"/>
    <dgm:cxn modelId="{8A37CAD4-E49E-4D58-9784-B708837F46F9}" type="presParOf" srcId="{FAD4EA37-03F4-4AC5-8C97-AF76BC1B2A41}" destId="{2E74261E-98BE-4934-A4A3-384F32E8831A}" srcOrd="1" destOrd="0" presId="urn:microsoft.com/office/officeart/2018/2/layout/IconVerticalSolidList"/>
    <dgm:cxn modelId="{CAF74AA1-AA46-487C-A882-B016224D4DCE}" type="presParOf" srcId="{FAD4EA37-03F4-4AC5-8C97-AF76BC1B2A41}" destId="{99468179-1A48-496C-92BE-F8CFDE27A09F}" srcOrd="2" destOrd="0" presId="urn:microsoft.com/office/officeart/2018/2/layout/IconVerticalSolidList"/>
    <dgm:cxn modelId="{D93B91BC-CAD7-4FD8-ACEF-AEA382609814}" type="presParOf" srcId="{99468179-1A48-496C-92BE-F8CFDE27A09F}" destId="{3982D359-2B86-413A-9718-18463605484C}" srcOrd="0" destOrd="0" presId="urn:microsoft.com/office/officeart/2018/2/layout/IconVerticalSolidList"/>
    <dgm:cxn modelId="{8161DB00-0EEA-466E-92F2-132EC2B5D2D8}" type="presParOf" srcId="{99468179-1A48-496C-92BE-F8CFDE27A09F}" destId="{621CE127-22DB-4F79-8FC6-5E060A296D44}" srcOrd="1" destOrd="0" presId="urn:microsoft.com/office/officeart/2018/2/layout/IconVerticalSolidList"/>
    <dgm:cxn modelId="{1499D8C1-5AC6-44B9-9308-5D5462307EB3}" type="presParOf" srcId="{99468179-1A48-496C-92BE-F8CFDE27A09F}" destId="{E76A84E0-9813-4A83-AE56-423474A03297}" srcOrd="2" destOrd="0" presId="urn:microsoft.com/office/officeart/2018/2/layout/IconVerticalSolidList"/>
    <dgm:cxn modelId="{48195398-1D09-443D-AADE-A5246E90A4CA}" type="presParOf" srcId="{99468179-1A48-496C-92BE-F8CFDE27A09F}" destId="{30BB6A56-9BC8-46D7-9DBE-B2F7BC7BEB8C}" srcOrd="3" destOrd="0" presId="urn:microsoft.com/office/officeart/2018/2/layout/IconVerticalSolidList"/>
    <dgm:cxn modelId="{6D65D3F3-4747-49F2-B827-E7F75D842FA3}" type="presParOf" srcId="{FAD4EA37-03F4-4AC5-8C97-AF76BC1B2A41}" destId="{EB670334-56C1-4BB4-989B-CE7BB780C4C1}" srcOrd="3" destOrd="0" presId="urn:microsoft.com/office/officeart/2018/2/layout/IconVerticalSolidList"/>
    <dgm:cxn modelId="{7DF8BF05-AB26-4EB4-B848-C62F5C0F404A}" type="presParOf" srcId="{FAD4EA37-03F4-4AC5-8C97-AF76BC1B2A41}" destId="{382320B6-D4FF-4A3A-B3C3-7F397DF8E488}" srcOrd="4" destOrd="0" presId="urn:microsoft.com/office/officeart/2018/2/layout/IconVerticalSolidList"/>
    <dgm:cxn modelId="{61C6C302-5E91-42C5-A1FF-3AEF621F546D}" type="presParOf" srcId="{382320B6-D4FF-4A3A-B3C3-7F397DF8E488}" destId="{48C24458-C29D-4E1C-97BB-DBC0C1884ACE}" srcOrd="0" destOrd="0" presId="urn:microsoft.com/office/officeart/2018/2/layout/IconVerticalSolidList"/>
    <dgm:cxn modelId="{9203424F-127E-4E8B-946C-0EB7AD0DA9D6}" type="presParOf" srcId="{382320B6-D4FF-4A3A-B3C3-7F397DF8E488}" destId="{4C28E0AB-62BE-4690-B65D-7453230532E7}" srcOrd="1" destOrd="0" presId="urn:microsoft.com/office/officeart/2018/2/layout/IconVerticalSolidList"/>
    <dgm:cxn modelId="{F6275FCE-7B8A-4EDE-8C34-706FC99B95FE}" type="presParOf" srcId="{382320B6-D4FF-4A3A-B3C3-7F397DF8E488}" destId="{52CAF265-04A5-4FA5-90D5-8B50CA579F2D}" srcOrd="2" destOrd="0" presId="urn:microsoft.com/office/officeart/2018/2/layout/IconVerticalSolidList"/>
    <dgm:cxn modelId="{887DC10D-DF31-46F4-B671-20B907E33A24}" type="presParOf" srcId="{382320B6-D4FF-4A3A-B3C3-7F397DF8E488}" destId="{2BCB9D90-ADB6-47D8-8100-9B3DC709DA0D}" srcOrd="3" destOrd="0" presId="urn:microsoft.com/office/officeart/2018/2/layout/IconVerticalSolidList"/>
    <dgm:cxn modelId="{3CDDAB0C-3549-4A96-8699-39A585D4BE2B}" type="presParOf" srcId="{FAD4EA37-03F4-4AC5-8C97-AF76BC1B2A41}" destId="{CDC22AA3-8F20-42AA-8713-CE89BCF9F1A4}" srcOrd="5" destOrd="0" presId="urn:microsoft.com/office/officeart/2018/2/layout/IconVerticalSolidList"/>
    <dgm:cxn modelId="{9D5C6E16-80AF-4EAB-AB73-C2B1B78DBBA2}" type="presParOf" srcId="{FAD4EA37-03F4-4AC5-8C97-AF76BC1B2A41}" destId="{5033AC30-89FA-468C-8841-BA2052D7F416}" srcOrd="6" destOrd="0" presId="urn:microsoft.com/office/officeart/2018/2/layout/IconVerticalSolidList"/>
    <dgm:cxn modelId="{FDFD769C-F1BC-446F-812C-4DA528138705}" type="presParOf" srcId="{5033AC30-89FA-468C-8841-BA2052D7F416}" destId="{711D53BE-D504-4539-B64F-ECC7CFE16DCA}" srcOrd="0" destOrd="0" presId="urn:microsoft.com/office/officeart/2018/2/layout/IconVerticalSolidList"/>
    <dgm:cxn modelId="{AE821B7C-2F5B-4AC1-9BF3-7E2D187E8BDD}" type="presParOf" srcId="{5033AC30-89FA-468C-8841-BA2052D7F416}" destId="{EAB9E55D-AE93-43CE-88CD-852BCFA874AA}" srcOrd="1" destOrd="0" presId="urn:microsoft.com/office/officeart/2018/2/layout/IconVerticalSolidList"/>
    <dgm:cxn modelId="{14D71562-DE85-4784-A3D8-5A96EDFFB05E}" type="presParOf" srcId="{5033AC30-89FA-468C-8841-BA2052D7F416}" destId="{762E4EA4-6583-433B-8071-A4A68D2AB34E}" srcOrd="2" destOrd="0" presId="urn:microsoft.com/office/officeart/2018/2/layout/IconVerticalSolidList"/>
    <dgm:cxn modelId="{157A4B3C-E0DF-4DDA-879C-BFC307DD7A96}" type="presParOf" srcId="{5033AC30-89FA-468C-8841-BA2052D7F416}" destId="{7725567F-BD61-463A-AA2D-48C3E5665265}"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A650FF-1ECB-4EE1-BAE4-DE1DC6BF8FB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D12E684-11BE-4285-ABF0-2BCA83DC70D7}">
      <dgm:prSet custT="1"/>
      <dgm:spPr>
        <a:solidFill>
          <a:schemeClr val="accent2">
            <a:lumMod val="60000"/>
            <a:lumOff val="40000"/>
          </a:schemeClr>
        </a:solidFill>
      </dgm:spPr>
      <dgm:t>
        <a:bodyPr/>
        <a:lstStyle/>
        <a:p>
          <a:pPr algn="l">
            <a:lnSpc>
              <a:spcPct val="150000"/>
            </a:lnSpc>
          </a:pPr>
          <a:r>
            <a:rPr lang="it-IT" sz="2000" b="1" dirty="0">
              <a:solidFill>
                <a:schemeClr val="tx1"/>
              </a:solidFill>
            </a:rPr>
            <a:t>DATI:</a:t>
          </a:r>
        </a:p>
        <a:p>
          <a:pPr algn="just">
            <a:lnSpc>
              <a:spcPct val="150000"/>
            </a:lnSpc>
          </a:pPr>
          <a:r>
            <a:rPr lang="it-IT" sz="2000" dirty="0">
              <a:solidFill>
                <a:schemeClr val="tx1"/>
              </a:solidFill>
            </a:rPr>
            <a:t>Per la richiesta di pignoramento presso terzi è necessario inserire anche i </a:t>
          </a:r>
          <a:r>
            <a:rPr lang="it-IT" sz="2000" b="1" dirty="0">
              <a:solidFill>
                <a:schemeClr val="tx1"/>
              </a:solidFill>
            </a:rPr>
            <a:t>dati</a:t>
          </a:r>
          <a:r>
            <a:rPr lang="it-IT" sz="2000" dirty="0">
              <a:solidFill>
                <a:schemeClr val="tx1"/>
              </a:solidFill>
            </a:rPr>
            <a:t> dei terzi pignorati (nome o ragione sociale, città, indirizzo, numero civico e codice fiscale o P.I.) anche se la notifica sarà da effettuarsi a mezzo PEC. </a:t>
          </a:r>
          <a:endParaRPr lang="en-US" sz="2000" dirty="0">
            <a:solidFill>
              <a:schemeClr val="tx1"/>
            </a:solidFill>
          </a:endParaRPr>
        </a:p>
      </dgm:t>
    </dgm:pt>
    <dgm:pt modelId="{30FFBD87-867B-4016-B112-F102A2335F52}" type="parTrans" cxnId="{F1146821-B81E-4658-A9A4-595C1368398D}">
      <dgm:prSet/>
      <dgm:spPr/>
      <dgm:t>
        <a:bodyPr/>
        <a:lstStyle/>
        <a:p>
          <a:endParaRPr lang="en-US"/>
        </a:p>
      </dgm:t>
    </dgm:pt>
    <dgm:pt modelId="{ED94D478-9C9C-4CA6-8176-FE3550F1A8A3}" type="sibTrans" cxnId="{F1146821-B81E-4658-A9A4-595C1368398D}">
      <dgm:prSet/>
      <dgm:spPr/>
      <dgm:t>
        <a:bodyPr/>
        <a:lstStyle/>
        <a:p>
          <a:endParaRPr lang="en-US"/>
        </a:p>
      </dgm:t>
    </dgm:pt>
    <dgm:pt modelId="{BD79E1AF-BB8D-4DFD-948E-F2349B195CC5}" type="pres">
      <dgm:prSet presAssocID="{8BA650FF-1ECB-4EE1-BAE4-DE1DC6BF8FB3}" presName="linear" presStyleCnt="0">
        <dgm:presLayoutVars>
          <dgm:animLvl val="lvl"/>
          <dgm:resizeHandles val="exact"/>
        </dgm:presLayoutVars>
      </dgm:prSet>
      <dgm:spPr/>
    </dgm:pt>
    <dgm:pt modelId="{A2FE698C-6752-4173-8C59-8088D5419ADB}" type="pres">
      <dgm:prSet presAssocID="{AD12E684-11BE-4285-ABF0-2BCA83DC70D7}" presName="parentText" presStyleLbl="node1" presStyleIdx="0" presStyleCnt="1" custScaleY="1283738" custLinFactNeighborX="-172" custLinFactNeighborY="-45817">
        <dgm:presLayoutVars>
          <dgm:chMax val="0"/>
          <dgm:bulletEnabled val="1"/>
        </dgm:presLayoutVars>
      </dgm:prSet>
      <dgm:spPr/>
    </dgm:pt>
  </dgm:ptLst>
  <dgm:cxnLst>
    <dgm:cxn modelId="{F1146821-B81E-4658-A9A4-595C1368398D}" srcId="{8BA650FF-1ECB-4EE1-BAE4-DE1DC6BF8FB3}" destId="{AD12E684-11BE-4285-ABF0-2BCA83DC70D7}" srcOrd="0" destOrd="0" parTransId="{30FFBD87-867B-4016-B112-F102A2335F52}" sibTransId="{ED94D478-9C9C-4CA6-8176-FE3550F1A8A3}"/>
    <dgm:cxn modelId="{3589A5B6-80FD-4924-8D31-A7880E041694}" type="presOf" srcId="{AD12E684-11BE-4285-ABF0-2BCA83DC70D7}" destId="{A2FE698C-6752-4173-8C59-8088D5419ADB}" srcOrd="0" destOrd="0" presId="urn:microsoft.com/office/officeart/2005/8/layout/vList2"/>
    <dgm:cxn modelId="{AE1DEBF6-7292-4094-AAE5-FFCDD0E7D8DE}" type="presOf" srcId="{8BA650FF-1ECB-4EE1-BAE4-DE1DC6BF8FB3}" destId="{BD79E1AF-BB8D-4DFD-948E-F2349B195CC5}" srcOrd="0" destOrd="0" presId="urn:microsoft.com/office/officeart/2005/8/layout/vList2"/>
    <dgm:cxn modelId="{6363A121-42AA-4B7E-94BC-04B9E777D036}" type="presParOf" srcId="{BD79E1AF-BB8D-4DFD-948E-F2349B195CC5}" destId="{A2FE698C-6752-4173-8C59-8088D5419ADB}"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A650FF-1ECB-4EE1-BAE4-DE1DC6BF8FB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D1BBC1C-98D2-4D53-A3D7-3E04C01AB22A}">
      <dgm:prSet custT="1"/>
      <dgm:spPr>
        <a:solidFill>
          <a:schemeClr val="accent3">
            <a:lumMod val="60000"/>
            <a:lumOff val="40000"/>
          </a:schemeClr>
        </a:solidFill>
      </dgm:spPr>
      <dgm:t>
        <a:bodyPr/>
        <a:lstStyle/>
        <a:p>
          <a:pPr algn="just">
            <a:lnSpc>
              <a:spcPct val="90000"/>
            </a:lnSpc>
          </a:pPr>
          <a:r>
            <a:rPr lang="it-IT" sz="1800" dirty="0">
              <a:solidFill>
                <a:schemeClr val="tx1"/>
              </a:solidFill>
            </a:rPr>
            <a:t>Per chi utilizza il software </a:t>
          </a:r>
          <a:r>
            <a:rPr lang="it-IT" sz="2400" b="1" u="sng" dirty="0">
              <a:solidFill>
                <a:schemeClr val="tx1"/>
              </a:solidFill>
            </a:rPr>
            <a:t>Consolle Avvocato</a:t>
          </a:r>
          <a:r>
            <a:rPr lang="it-IT" sz="2400" b="1" dirty="0">
              <a:solidFill>
                <a:schemeClr val="tx1"/>
              </a:solidFill>
            </a:rPr>
            <a:t>:</a:t>
          </a:r>
          <a:endParaRPr lang="it-IT" sz="1800" dirty="0">
            <a:solidFill>
              <a:schemeClr val="tx1"/>
            </a:solidFill>
          </a:endParaRPr>
        </a:p>
        <a:p>
          <a:pPr algn="just">
            <a:lnSpc>
              <a:spcPct val="150000"/>
            </a:lnSpc>
          </a:pPr>
          <a:r>
            <a:rPr lang="it-IT" sz="2000" dirty="0" err="1">
              <a:solidFill>
                <a:schemeClr val="tx1"/>
              </a:solidFill>
            </a:rPr>
            <a:t>OpenDotCom</a:t>
          </a:r>
          <a:r>
            <a:rPr lang="it-IT" sz="2000" dirty="0">
              <a:solidFill>
                <a:schemeClr val="tx1"/>
              </a:solidFill>
            </a:rPr>
            <a:t> ha predisposto tutorial e in ogni caso per superare il problema si consiglia di procedere in questo modo: poiché </a:t>
          </a:r>
          <a:r>
            <a:rPr lang="it-IT" sz="2000" u="sng" dirty="0">
              <a:solidFill>
                <a:schemeClr val="tx1"/>
              </a:solidFill>
            </a:rPr>
            <a:t>i dati dei beni pignorati</a:t>
          </a:r>
          <a:r>
            <a:rPr lang="it-IT" sz="2000" dirty="0">
              <a:solidFill>
                <a:schemeClr val="tx1"/>
              </a:solidFill>
            </a:rPr>
            <a:t> sono campi obbligatori, bisognerà inizialmente inserirli, successivamente uscire dalla busta creata, tornare alla schermata del deposito appena creato, cliccare su Modifica dati, una volta aperta la schermata cliccare in basso su Modifica dati aggiuntivi e quindi eliminare i dati relativi ai beni cliccando l'icona del cestino a destra. Procedere poi con la creazione della busta. </a:t>
          </a:r>
          <a:endParaRPr lang="en-US" sz="2000" dirty="0">
            <a:solidFill>
              <a:schemeClr val="tx1"/>
            </a:solidFill>
          </a:endParaRPr>
        </a:p>
      </dgm:t>
    </dgm:pt>
    <dgm:pt modelId="{44E3BF73-D132-45DA-8078-757413BD6BCD}" type="parTrans" cxnId="{725227F7-9426-463D-8DE3-0DADD51B29DA}">
      <dgm:prSet/>
      <dgm:spPr/>
      <dgm:t>
        <a:bodyPr/>
        <a:lstStyle/>
        <a:p>
          <a:endParaRPr lang="en-US"/>
        </a:p>
      </dgm:t>
    </dgm:pt>
    <dgm:pt modelId="{00123E99-E4FE-4F10-B7D7-987EECE5638E}" type="sibTrans" cxnId="{725227F7-9426-463D-8DE3-0DADD51B29DA}">
      <dgm:prSet/>
      <dgm:spPr/>
      <dgm:t>
        <a:bodyPr/>
        <a:lstStyle/>
        <a:p>
          <a:endParaRPr lang="en-US"/>
        </a:p>
      </dgm:t>
    </dgm:pt>
    <dgm:pt modelId="{BD79E1AF-BB8D-4DFD-948E-F2349B195CC5}" type="pres">
      <dgm:prSet presAssocID="{8BA650FF-1ECB-4EE1-BAE4-DE1DC6BF8FB3}" presName="linear" presStyleCnt="0">
        <dgm:presLayoutVars>
          <dgm:animLvl val="lvl"/>
          <dgm:resizeHandles val="exact"/>
        </dgm:presLayoutVars>
      </dgm:prSet>
      <dgm:spPr/>
    </dgm:pt>
    <dgm:pt modelId="{E1FFB70D-8C54-4980-98F8-C97842E37CC2}" type="pres">
      <dgm:prSet presAssocID="{1D1BBC1C-98D2-4D53-A3D7-3E04C01AB22A}" presName="parentText" presStyleLbl="node1" presStyleIdx="0" presStyleCnt="1" custScaleY="1119884">
        <dgm:presLayoutVars>
          <dgm:chMax val="0"/>
          <dgm:bulletEnabled val="1"/>
        </dgm:presLayoutVars>
      </dgm:prSet>
      <dgm:spPr/>
    </dgm:pt>
  </dgm:ptLst>
  <dgm:cxnLst>
    <dgm:cxn modelId="{224C2D7A-AD7E-46A4-B555-1D6DC7ABA358}" type="presOf" srcId="{1D1BBC1C-98D2-4D53-A3D7-3E04C01AB22A}" destId="{E1FFB70D-8C54-4980-98F8-C97842E37CC2}" srcOrd="0" destOrd="0" presId="urn:microsoft.com/office/officeart/2005/8/layout/vList2"/>
    <dgm:cxn modelId="{AE1DEBF6-7292-4094-AAE5-FFCDD0E7D8DE}" type="presOf" srcId="{8BA650FF-1ECB-4EE1-BAE4-DE1DC6BF8FB3}" destId="{BD79E1AF-BB8D-4DFD-948E-F2349B195CC5}" srcOrd="0" destOrd="0" presId="urn:microsoft.com/office/officeart/2005/8/layout/vList2"/>
    <dgm:cxn modelId="{725227F7-9426-463D-8DE3-0DADD51B29DA}" srcId="{8BA650FF-1ECB-4EE1-BAE4-DE1DC6BF8FB3}" destId="{1D1BBC1C-98D2-4D53-A3D7-3E04C01AB22A}" srcOrd="0" destOrd="0" parTransId="{44E3BF73-D132-45DA-8078-757413BD6BCD}" sibTransId="{00123E99-E4FE-4F10-B7D7-987EECE5638E}"/>
    <dgm:cxn modelId="{00356491-1FD8-4E10-8711-D72BB5638B04}" type="presParOf" srcId="{BD79E1AF-BB8D-4DFD-948E-F2349B195CC5}" destId="{E1FFB70D-8C54-4980-98F8-C97842E37CC2}"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BA650FF-1ECB-4EE1-BAE4-DE1DC6BF8FB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D1BBC1C-98D2-4D53-A3D7-3E04C01AB22A}">
      <dgm:prSet custT="1"/>
      <dgm:spPr>
        <a:solidFill>
          <a:schemeClr val="accent3">
            <a:lumMod val="60000"/>
            <a:lumOff val="40000"/>
          </a:schemeClr>
        </a:solidFill>
      </dgm:spPr>
      <dgm:t>
        <a:bodyPr/>
        <a:lstStyle/>
        <a:p>
          <a:pPr algn="just">
            <a:lnSpc>
              <a:spcPct val="150000"/>
            </a:lnSpc>
          </a:pPr>
          <a:endParaRPr lang="it-IT" sz="1800" dirty="0">
            <a:solidFill>
              <a:schemeClr val="tx1"/>
            </a:solidFill>
          </a:endParaRPr>
        </a:p>
        <a:p>
          <a:pPr algn="just">
            <a:lnSpc>
              <a:spcPct val="150000"/>
            </a:lnSpc>
          </a:pPr>
          <a:r>
            <a:rPr lang="it-IT" sz="2000" dirty="0">
              <a:solidFill>
                <a:schemeClr val="tx1"/>
              </a:solidFill>
            </a:rPr>
            <a:t>Per chi </a:t>
          </a:r>
          <a:r>
            <a:rPr lang="it-IT" sz="2000" b="0" dirty="0">
              <a:solidFill>
                <a:schemeClr val="tx1"/>
              </a:solidFill>
            </a:rPr>
            <a:t>utilizza il software </a:t>
          </a:r>
          <a:r>
            <a:rPr lang="it-IT" sz="2400" b="1" u="sng" dirty="0">
              <a:solidFill>
                <a:schemeClr val="tx1"/>
              </a:solidFill>
            </a:rPr>
            <a:t>Cliens-Giuffrè</a:t>
          </a:r>
          <a:r>
            <a:rPr lang="it-IT" sz="1800" b="1" dirty="0">
              <a:solidFill>
                <a:schemeClr val="tx1"/>
              </a:solidFill>
            </a:rPr>
            <a:t>:</a:t>
          </a:r>
        </a:p>
        <a:p>
          <a:pPr algn="just">
            <a:lnSpc>
              <a:spcPct val="150000"/>
            </a:lnSpc>
          </a:pPr>
          <a:r>
            <a:rPr lang="it-IT" sz="2000" dirty="0">
              <a:solidFill>
                <a:schemeClr val="tx1"/>
              </a:solidFill>
            </a:rPr>
            <a:t>Si avvisa che in caso di pignoramento si devono compilare tutti i campi relativi ai beni (anche con numeri e date inventate) ivi compresi i riferimenti, la data di inventario, i dati di ubicazione e quantità (anche se sono campi facoltativi), mentre non si devono inserire i dati dei diritti reali. </a:t>
          </a:r>
          <a:endParaRPr lang="en-US" sz="2000" dirty="0">
            <a:solidFill>
              <a:schemeClr val="tx1"/>
            </a:solidFill>
          </a:endParaRPr>
        </a:p>
      </dgm:t>
    </dgm:pt>
    <dgm:pt modelId="{44E3BF73-D132-45DA-8078-757413BD6BCD}" type="parTrans" cxnId="{725227F7-9426-463D-8DE3-0DADD51B29DA}">
      <dgm:prSet/>
      <dgm:spPr/>
      <dgm:t>
        <a:bodyPr/>
        <a:lstStyle/>
        <a:p>
          <a:endParaRPr lang="en-US"/>
        </a:p>
      </dgm:t>
    </dgm:pt>
    <dgm:pt modelId="{00123E99-E4FE-4F10-B7D7-987EECE5638E}" type="sibTrans" cxnId="{725227F7-9426-463D-8DE3-0DADD51B29DA}">
      <dgm:prSet/>
      <dgm:spPr/>
      <dgm:t>
        <a:bodyPr/>
        <a:lstStyle/>
        <a:p>
          <a:endParaRPr lang="en-US"/>
        </a:p>
      </dgm:t>
    </dgm:pt>
    <dgm:pt modelId="{BD79E1AF-BB8D-4DFD-948E-F2349B195CC5}" type="pres">
      <dgm:prSet presAssocID="{8BA650FF-1ECB-4EE1-BAE4-DE1DC6BF8FB3}" presName="linear" presStyleCnt="0">
        <dgm:presLayoutVars>
          <dgm:animLvl val="lvl"/>
          <dgm:resizeHandles val="exact"/>
        </dgm:presLayoutVars>
      </dgm:prSet>
      <dgm:spPr/>
    </dgm:pt>
    <dgm:pt modelId="{E1FFB70D-8C54-4980-98F8-C97842E37CC2}" type="pres">
      <dgm:prSet presAssocID="{1D1BBC1C-98D2-4D53-A3D7-3E04C01AB22A}" presName="parentText" presStyleLbl="node1" presStyleIdx="0" presStyleCnt="1" custScaleY="1119884">
        <dgm:presLayoutVars>
          <dgm:chMax val="0"/>
          <dgm:bulletEnabled val="1"/>
        </dgm:presLayoutVars>
      </dgm:prSet>
      <dgm:spPr/>
    </dgm:pt>
  </dgm:ptLst>
  <dgm:cxnLst>
    <dgm:cxn modelId="{224C2D7A-AD7E-46A4-B555-1D6DC7ABA358}" type="presOf" srcId="{1D1BBC1C-98D2-4D53-A3D7-3E04C01AB22A}" destId="{E1FFB70D-8C54-4980-98F8-C97842E37CC2}" srcOrd="0" destOrd="0" presId="urn:microsoft.com/office/officeart/2005/8/layout/vList2"/>
    <dgm:cxn modelId="{AE1DEBF6-7292-4094-AAE5-FFCDD0E7D8DE}" type="presOf" srcId="{8BA650FF-1ECB-4EE1-BAE4-DE1DC6BF8FB3}" destId="{BD79E1AF-BB8D-4DFD-948E-F2349B195CC5}" srcOrd="0" destOrd="0" presId="urn:microsoft.com/office/officeart/2005/8/layout/vList2"/>
    <dgm:cxn modelId="{725227F7-9426-463D-8DE3-0DADD51B29DA}" srcId="{8BA650FF-1ECB-4EE1-BAE4-DE1DC6BF8FB3}" destId="{1D1BBC1C-98D2-4D53-A3D7-3E04C01AB22A}" srcOrd="0" destOrd="0" parTransId="{44E3BF73-D132-45DA-8078-757413BD6BCD}" sibTransId="{00123E99-E4FE-4F10-B7D7-987EECE5638E}"/>
    <dgm:cxn modelId="{00356491-1FD8-4E10-8711-D72BB5638B04}" type="presParOf" srcId="{BD79E1AF-BB8D-4DFD-948E-F2349B195CC5}" destId="{E1FFB70D-8C54-4980-98F8-C97842E37CC2}"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6D25CC-986E-466B-8144-804611746BF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21341A-1F32-4AB3-91B7-A532EACDB90C}">
      <dgm:prSet/>
      <dgm:spPr/>
      <dgm:t>
        <a:bodyPr/>
        <a:lstStyle/>
        <a:p>
          <a:pPr algn="just">
            <a:lnSpc>
              <a:spcPct val="100000"/>
            </a:lnSpc>
          </a:pPr>
          <a:r>
            <a:rPr lang="it-IT" b="1" dirty="0">
              <a:solidFill>
                <a:schemeClr val="tx1"/>
              </a:solidFill>
            </a:rPr>
            <a:t>Nome del file dei pignoramenti </a:t>
          </a:r>
          <a:r>
            <a:rPr lang="it-IT" dirty="0">
              <a:solidFill>
                <a:schemeClr val="tx1"/>
              </a:solidFill>
            </a:rPr>
            <a:t>presso terzi o imm.re: usare una denominazione del file corta (pochi caratteri) senza caratteri speciali mettendo come nome quello del debitore: (esempio: PPT Tizio).</a:t>
          </a:r>
          <a:endParaRPr lang="en-US" dirty="0">
            <a:solidFill>
              <a:schemeClr val="tx1"/>
            </a:solidFill>
          </a:endParaRPr>
        </a:p>
      </dgm:t>
    </dgm:pt>
    <dgm:pt modelId="{722C19C6-D96B-4FEF-87BC-ED96BA8582F9}" type="parTrans" cxnId="{82ECD21F-F220-48C5-A59F-B973CF13F9AF}">
      <dgm:prSet/>
      <dgm:spPr/>
      <dgm:t>
        <a:bodyPr/>
        <a:lstStyle/>
        <a:p>
          <a:endParaRPr lang="en-US"/>
        </a:p>
      </dgm:t>
    </dgm:pt>
    <dgm:pt modelId="{688D2A42-8962-4C90-B4D6-D8A65E518477}" type="sibTrans" cxnId="{82ECD21F-F220-48C5-A59F-B973CF13F9AF}">
      <dgm:prSet/>
      <dgm:spPr/>
      <dgm:t>
        <a:bodyPr/>
        <a:lstStyle/>
        <a:p>
          <a:endParaRPr lang="en-US"/>
        </a:p>
      </dgm:t>
    </dgm:pt>
    <dgm:pt modelId="{CE4A5C6D-6C76-4CA3-A4AF-FAA3C42940B2}">
      <dgm:prSet/>
      <dgm:spPr>
        <a:solidFill>
          <a:schemeClr val="accent4">
            <a:lumMod val="75000"/>
          </a:schemeClr>
        </a:solidFill>
      </dgm:spPr>
      <dgm:t>
        <a:bodyPr/>
        <a:lstStyle/>
        <a:p>
          <a:pPr algn="just">
            <a:lnSpc>
              <a:spcPct val="100000"/>
            </a:lnSpc>
          </a:pPr>
          <a:r>
            <a:rPr lang="it-IT" dirty="0">
              <a:solidFill>
                <a:schemeClr val="tx1"/>
              </a:solidFill>
            </a:rPr>
            <a:t>Il </a:t>
          </a:r>
          <a:r>
            <a:rPr lang="it-IT" b="1" dirty="0">
              <a:solidFill>
                <a:schemeClr val="tx1"/>
              </a:solidFill>
            </a:rPr>
            <a:t>preavviso di rilascio di immobile ex art. 608 cpc non è una notifica ma un’esecuzione</a:t>
          </a:r>
          <a:r>
            <a:rPr lang="it-IT" dirty="0">
              <a:solidFill>
                <a:schemeClr val="tx1"/>
              </a:solidFill>
            </a:rPr>
            <a:t> e come tale deve essere inserita nei pignoramenti (termine inteso come esecuzione). </a:t>
          </a:r>
          <a:endParaRPr lang="en-US" dirty="0">
            <a:solidFill>
              <a:schemeClr val="tx1"/>
            </a:solidFill>
          </a:endParaRPr>
        </a:p>
      </dgm:t>
    </dgm:pt>
    <dgm:pt modelId="{C2337E5C-5FD9-4D82-B5BA-F191EB09D5BA}" type="parTrans" cxnId="{4DF2E338-29E8-4C0A-8DF3-8C2842E30622}">
      <dgm:prSet/>
      <dgm:spPr/>
      <dgm:t>
        <a:bodyPr/>
        <a:lstStyle/>
        <a:p>
          <a:endParaRPr lang="en-US"/>
        </a:p>
      </dgm:t>
    </dgm:pt>
    <dgm:pt modelId="{43D6B43E-B467-4FB1-9C05-E789382FBD97}" type="sibTrans" cxnId="{4DF2E338-29E8-4C0A-8DF3-8C2842E30622}">
      <dgm:prSet/>
      <dgm:spPr/>
      <dgm:t>
        <a:bodyPr/>
        <a:lstStyle/>
        <a:p>
          <a:endParaRPr lang="en-US"/>
        </a:p>
      </dgm:t>
    </dgm:pt>
    <dgm:pt modelId="{C1896D7F-3124-48B6-860D-0381EB10033F}" type="pres">
      <dgm:prSet presAssocID="{F96D25CC-986E-466B-8144-804611746BF2}" presName="root" presStyleCnt="0">
        <dgm:presLayoutVars>
          <dgm:dir/>
          <dgm:resizeHandles val="exact"/>
        </dgm:presLayoutVars>
      </dgm:prSet>
      <dgm:spPr/>
    </dgm:pt>
    <dgm:pt modelId="{B9AA97FE-2332-47DF-AD7D-468778A7D5DB}" type="pres">
      <dgm:prSet presAssocID="{1C21341A-1F32-4AB3-91B7-A532EACDB90C}" presName="compNode" presStyleCnt="0"/>
      <dgm:spPr/>
    </dgm:pt>
    <dgm:pt modelId="{53B6E376-46F6-4F95-B739-71D7D58B759E}" type="pres">
      <dgm:prSet presAssocID="{1C21341A-1F32-4AB3-91B7-A532EACDB90C}" presName="bgRect" presStyleLbl="bgShp" presStyleIdx="0" presStyleCnt="2"/>
      <dgm:spPr>
        <a:solidFill>
          <a:schemeClr val="accent3">
            <a:lumMod val="60000"/>
            <a:lumOff val="40000"/>
          </a:schemeClr>
        </a:solidFill>
      </dgm:spPr>
    </dgm:pt>
    <dgm:pt modelId="{BA87630A-C072-46C8-A62D-25F33471EF5F}" type="pres">
      <dgm:prSet presAssocID="{1C21341A-1F32-4AB3-91B7-A532EACDB90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Folder"/>
        </a:ext>
      </dgm:extLst>
    </dgm:pt>
    <dgm:pt modelId="{4C6D5311-2ACD-4F9D-A1CA-F49C2589B357}" type="pres">
      <dgm:prSet presAssocID="{1C21341A-1F32-4AB3-91B7-A532EACDB90C}" presName="spaceRect" presStyleCnt="0"/>
      <dgm:spPr/>
    </dgm:pt>
    <dgm:pt modelId="{44561362-5494-48AD-91C9-742E4DBE768E}" type="pres">
      <dgm:prSet presAssocID="{1C21341A-1F32-4AB3-91B7-A532EACDB90C}" presName="parTx" presStyleLbl="revTx" presStyleIdx="0" presStyleCnt="2">
        <dgm:presLayoutVars>
          <dgm:chMax val="0"/>
          <dgm:chPref val="0"/>
        </dgm:presLayoutVars>
      </dgm:prSet>
      <dgm:spPr/>
    </dgm:pt>
    <dgm:pt modelId="{1352F76B-0A02-433E-81A2-F10FACA8EB75}" type="pres">
      <dgm:prSet presAssocID="{688D2A42-8962-4C90-B4D6-D8A65E518477}" presName="sibTrans" presStyleCnt="0"/>
      <dgm:spPr/>
    </dgm:pt>
    <dgm:pt modelId="{1ED57413-9373-41B1-839E-EE1AA9152F0A}" type="pres">
      <dgm:prSet presAssocID="{CE4A5C6D-6C76-4CA3-A4AF-FAA3C42940B2}" presName="compNode" presStyleCnt="0"/>
      <dgm:spPr/>
    </dgm:pt>
    <dgm:pt modelId="{A86BE9DD-8A22-486D-8719-726A4E18DC4B}" type="pres">
      <dgm:prSet presAssocID="{CE4A5C6D-6C76-4CA3-A4AF-FAA3C42940B2}" presName="bgRect" presStyleLbl="bgShp" presStyleIdx="1" presStyleCnt="2"/>
      <dgm:spPr>
        <a:solidFill>
          <a:schemeClr val="accent4">
            <a:lumMod val="75000"/>
          </a:schemeClr>
        </a:solidFill>
      </dgm:spPr>
    </dgm:pt>
    <dgm:pt modelId="{28FBBA7C-937D-4A9C-9E14-A94FF81365FC}" type="pres">
      <dgm:prSet presAssocID="{CE4A5C6D-6C76-4CA3-A4AF-FAA3C42940B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egno di spunta"/>
        </a:ext>
      </dgm:extLst>
    </dgm:pt>
    <dgm:pt modelId="{A0395DD9-2AC2-4B26-9066-DAFE7D2F0F8C}" type="pres">
      <dgm:prSet presAssocID="{CE4A5C6D-6C76-4CA3-A4AF-FAA3C42940B2}" presName="spaceRect" presStyleCnt="0"/>
      <dgm:spPr/>
    </dgm:pt>
    <dgm:pt modelId="{ECF9B6B7-66C7-4605-B77D-433C039B54E4}" type="pres">
      <dgm:prSet presAssocID="{CE4A5C6D-6C76-4CA3-A4AF-FAA3C42940B2}" presName="parTx" presStyleLbl="revTx" presStyleIdx="1" presStyleCnt="2">
        <dgm:presLayoutVars>
          <dgm:chMax val="0"/>
          <dgm:chPref val="0"/>
        </dgm:presLayoutVars>
      </dgm:prSet>
      <dgm:spPr/>
    </dgm:pt>
  </dgm:ptLst>
  <dgm:cxnLst>
    <dgm:cxn modelId="{62EC260E-39DF-4E05-BEC4-6CEE6E06CC0F}" type="presOf" srcId="{F96D25CC-986E-466B-8144-804611746BF2}" destId="{C1896D7F-3124-48B6-860D-0381EB10033F}" srcOrd="0" destOrd="0" presId="urn:microsoft.com/office/officeart/2018/2/layout/IconVerticalSolidList"/>
    <dgm:cxn modelId="{82ECD21F-F220-48C5-A59F-B973CF13F9AF}" srcId="{F96D25CC-986E-466B-8144-804611746BF2}" destId="{1C21341A-1F32-4AB3-91B7-A532EACDB90C}" srcOrd="0" destOrd="0" parTransId="{722C19C6-D96B-4FEF-87BC-ED96BA8582F9}" sibTransId="{688D2A42-8962-4C90-B4D6-D8A65E518477}"/>
    <dgm:cxn modelId="{4DF2E338-29E8-4C0A-8DF3-8C2842E30622}" srcId="{F96D25CC-986E-466B-8144-804611746BF2}" destId="{CE4A5C6D-6C76-4CA3-A4AF-FAA3C42940B2}" srcOrd="1" destOrd="0" parTransId="{C2337E5C-5FD9-4D82-B5BA-F191EB09D5BA}" sibTransId="{43D6B43E-B467-4FB1-9C05-E789382FBD97}"/>
    <dgm:cxn modelId="{85F1EA3B-6A4F-41A7-B360-3F90A5B83392}" type="presOf" srcId="{1C21341A-1F32-4AB3-91B7-A532EACDB90C}" destId="{44561362-5494-48AD-91C9-742E4DBE768E}" srcOrd="0" destOrd="0" presId="urn:microsoft.com/office/officeart/2018/2/layout/IconVerticalSolidList"/>
    <dgm:cxn modelId="{87774B71-CBAA-4ED5-8A49-9FCE19F73233}" type="presOf" srcId="{CE4A5C6D-6C76-4CA3-A4AF-FAA3C42940B2}" destId="{ECF9B6B7-66C7-4605-B77D-433C039B54E4}" srcOrd="0" destOrd="0" presId="urn:microsoft.com/office/officeart/2018/2/layout/IconVerticalSolidList"/>
    <dgm:cxn modelId="{6DECB470-466B-4857-8A4B-DF66DA829F3F}" type="presParOf" srcId="{C1896D7F-3124-48B6-860D-0381EB10033F}" destId="{B9AA97FE-2332-47DF-AD7D-468778A7D5DB}" srcOrd="0" destOrd="0" presId="urn:microsoft.com/office/officeart/2018/2/layout/IconVerticalSolidList"/>
    <dgm:cxn modelId="{33BE993A-7BC4-4305-A5C8-CB87E57143B9}" type="presParOf" srcId="{B9AA97FE-2332-47DF-AD7D-468778A7D5DB}" destId="{53B6E376-46F6-4F95-B739-71D7D58B759E}" srcOrd="0" destOrd="0" presId="urn:microsoft.com/office/officeart/2018/2/layout/IconVerticalSolidList"/>
    <dgm:cxn modelId="{5FE544F1-E28D-4ED0-AE42-F35672B4F087}" type="presParOf" srcId="{B9AA97FE-2332-47DF-AD7D-468778A7D5DB}" destId="{BA87630A-C072-46C8-A62D-25F33471EF5F}" srcOrd="1" destOrd="0" presId="urn:microsoft.com/office/officeart/2018/2/layout/IconVerticalSolidList"/>
    <dgm:cxn modelId="{FBDC03FE-6800-4E0C-AF46-CC5C10D4316F}" type="presParOf" srcId="{B9AA97FE-2332-47DF-AD7D-468778A7D5DB}" destId="{4C6D5311-2ACD-4F9D-A1CA-F49C2589B357}" srcOrd="2" destOrd="0" presId="urn:microsoft.com/office/officeart/2018/2/layout/IconVerticalSolidList"/>
    <dgm:cxn modelId="{B6DE5CAE-3D46-4A75-9B97-D100A4145811}" type="presParOf" srcId="{B9AA97FE-2332-47DF-AD7D-468778A7D5DB}" destId="{44561362-5494-48AD-91C9-742E4DBE768E}" srcOrd="3" destOrd="0" presId="urn:microsoft.com/office/officeart/2018/2/layout/IconVerticalSolidList"/>
    <dgm:cxn modelId="{0A9CB402-0C45-4B88-B91A-60D00412660A}" type="presParOf" srcId="{C1896D7F-3124-48B6-860D-0381EB10033F}" destId="{1352F76B-0A02-433E-81A2-F10FACA8EB75}" srcOrd="1" destOrd="0" presId="urn:microsoft.com/office/officeart/2018/2/layout/IconVerticalSolidList"/>
    <dgm:cxn modelId="{BA64BB20-0C48-4039-B82F-CCDE6FD48869}" type="presParOf" srcId="{C1896D7F-3124-48B6-860D-0381EB10033F}" destId="{1ED57413-9373-41B1-839E-EE1AA9152F0A}" srcOrd="2" destOrd="0" presId="urn:microsoft.com/office/officeart/2018/2/layout/IconVerticalSolidList"/>
    <dgm:cxn modelId="{3CC6FFC6-4BF3-4370-925A-5426B5DFC4D2}" type="presParOf" srcId="{1ED57413-9373-41B1-839E-EE1AA9152F0A}" destId="{A86BE9DD-8A22-486D-8719-726A4E18DC4B}" srcOrd="0" destOrd="0" presId="urn:microsoft.com/office/officeart/2018/2/layout/IconVerticalSolidList"/>
    <dgm:cxn modelId="{3FB98A1C-706E-41C0-9500-9EA033A909A8}" type="presParOf" srcId="{1ED57413-9373-41B1-839E-EE1AA9152F0A}" destId="{28FBBA7C-937D-4A9C-9E14-A94FF81365FC}" srcOrd="1" destOrd="0" presId="urn:microsoft.com/office/officeart/2018/2/layout/IconVerticalSolidList"/>
    <dgm:cxn modelId="{01ECF59A-D358-427C-92FC-6FB778C44B76}" type="presParOf" srcId="{1ED57413-9373-41B1-839E-EE1AA9152F0A}" destId="{A0395DD9-2AC2-4B26-9066-DAFE7D2F0F8C}" srcOrd="2" destOrd="0" presId="urn:microsoft.com/office/officeart/2018/2/layout/IconVerticalSolidList"/>
    <dgm:cxn modelId="{A58A8B4A-58A2-4AF0-B98D-DE5E0AF2922C}" type="presParOf" srcId="{1ED57413-9373-41B1-839E-EE1AA9152F0A}" destId="{ECF9B6B7-66C7-4605-B77D-433C039B54E4}"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419C0E3-3A7A-4B7A-AF45-D5EDD94A10B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81384E3-4F31-4B5D-9D45-48A4C3699D3F}">
      <dgm:prSet custT="1"/>
      <dgm:spPr>
        <a:solidFill>
          <a:schemeClr val="accent2">
            <a:lumMod val="60000"/>
            <a:lumOff val="40000"/>
          </a:schemeClr>
        </a:solidFill>
      </dgm:spPr>
      <dgm:t>
        <a:bodyPr/>
        <a:lstStyle/>
        <a:p>
          <a:pPr algn="just"/>
          <a:r>
            <a:rPr lang="it-IT" sz="1800" dirty="0">
              <a:solidFill>
                <a:schemeClr val="tx1"/>
              </a:solidFill>
            </a:rPr>
            <a:t>Il </a:t>
          </a:r>
          <a:r>
            <a:rPr lang="it-IT" sz="2000" b="1" u="sng" dirty="0">
              <a:solidFill>
                <a:schemeClr val="tx1"/>
              </a:solidFill>
            </a:rPr>
            <a:t>primo pagamento</a:t>
          </a:r>
          <a:r>
            <a:rPr lang="it-IT" sz="2000" b="0" u="none" dirty="0">
              <a:solidFill>
                <a:schemeClr val="tx1"/>
              </a:solidFill>
            </a:rPr>
            <a:t> </a:t>
          </a:r>
          <a:r>
            <a:rPr lang="it-IT" sz="1800" dirty="0">
              <a:solidFill>
                <a:schemeClr val="tx1"/>
              </a:solidFill>
            </a:rPr>
            <a:t>di una notifica o di un pignoramento deve essere effettuato con </a:t>
          </a:r>
          <a:r>
            <a:rPr lang="it-IT" sz="1800" dirty="0" err="1">
              <a:solidFill>
                <a:schemeClr val="tx1"/>
              </a:solidFill>
            </a:rPr>
            <a:t>Pagopa</a:t>
          </a:r>
          <a:r>
            <a:rPr lang="it-IT" sz="1800" dirty="0">
              <a:solidFill>
                <a:schemeClr val="tx1"/>
              </a:solidFill>
            </a:rPr>
            <a:t> (art. 197 d.p.r. 115/02) selezionando la voce Notifiche Unep o Esecuzioni Unep e come ufficio l’Unep di Nocera Inferiore. </a:t>
          </a:r>
          <a:endParaRPr lang="en-US" sz="1800" dirty="0">
            <a:solidFill>
              <a:schemeClr val="tx1"/>
            </a:solidFill>
          </a:endParaRPr>
        </a:p>
      </dgm:t>
    </dgm:pt>
    <dgm:pt modelId="{B56D149D-EF78-4EA9-8541-4C43BA211C4C}" type="parTrans" cxnId="{26406A84-54DD-433E-88BF-5FD40A082478}">
      <dgm:prSet/>
      <dgm:spPr/>
      <dgm:t>
        <a:bodyPr/>
        <a:lstStyle/>
        <a:p>
          <a:endParaRPr lang="en-US"/>
        </a:p>
      </dgm:t>
    </dgm:pt>
    <dgm:pt modelId="{06D001A9-87C2-4036-AD79-30B29BB9FD3E}" type="sibTrans" cxnId="{26406A84-54DD-433E-88BF-5FD40A082478}">
      <dgm:prSet/>
      <dgm:spPr/>
      <dgm:t>
        <a:bodyPr/>
        <a:lstStyle/>
        <a:p>
          <a:endParaRPr lang="en-US"/>
        </a:p>
      </dgm:t>
    </dgm:pt>
    <dgm:pt modelId="{5C75398E-00E2-44DF-9966-19311E3E4C18}">
      <dgm:prSet custT="1"/>
      <dgm:spPr/>
      <dgm:t>
        <a:bodyPr/>
        <a:lstStyle/>
        <a:p>
          <a:pPr algn="just"/>
          <a:r>
            <a:rPr lang="it-IT" sz="1800" dirty="0">
              <a:solidFill>
                <a:schemeClr val="tx1"/>
              </a:solidFill>
            </a:rPr>
            <a:t>Per quanto riguarda </a:t>
          </a:r>
          <a:r>
            <a:rPr lang="it-IT" sz="1800" b="0" dirty="0">
              <a:solidFill>
                <a:schemeClr val="tx1"/>
              </a:solidFill>
            </a:rPr>
            <a:t>il</a:t>
          </a:r>
          <a:r>
            <a:rPr lang="it-IT" sz="1800" b="1" dirty="0">
              <a:solidFill>
                <a:schemeClr val="tx1"/>
              </a:solidFill>
            </a:rPr>
            <a:t> </a:t>
          </a:r>
          <a:r>
            <a:rPr lang="it-IT" sz="1800" b="1" u="sng" dirty="0">
              <a:solidFill>
                <a:schemeClr val="tx1"/>
              </a:solidFill>
            </a:rPr>
            <a:t>primo pagamento</a:t>
          </a:r>
          <a:r>
            <a:rPr lang="it-IT" sz="1800" b="0" dirty="0">
              <a:solidFill>
                <a:schemeClr val="tx1"/>
              </a:solidFill>
            </a:rPr>
            <a:t>,</a:t>
          </a:r>
          <a:r>
            <a:rPr lang="it-IT" sz="1800" b="1" dirty="0">
              <a:solidFill>
                <a:schemeClr val="tx1"/>
              </a:solidFill>
            </a:rPr>
            <a:t> </a:t>
          </a:r>
          <a:r>
            <a:rPr lang="it-IT" sz="1800" dirty="0">
              <a:solidFill>
                <a:schemeClr val="tx1"/>
              </a:solidFill>
            </a:rPr>
            <a:t>al momento della compilazione dei dati della richiesta di pagamento </a:t>
          </a:r>
          <a:r>
            <a:rPr lang="it-IT" sz="1800" dirty="0" err="1">
              <a:solidFill>
                <a:schemeClr val="tx1"/>
              </a:solidFill>
            </a:rPr>
            <a:t>Pagopa</a:t>
          </a:r>
          <a:r>
            <a:rPr lang="it-IT" sz="1800" dirty="0">
              <a:solidFill>
                <a:schemeClr val="tx1"/>
              </a:solidFill>
            </a:rPr>
            <a:t> vorrete indicare, alla voce Causale, unicamente il numero temporaneo che l'</a:t>
          </a:r>
          <a:r>
            <a:rPr lang="it-IT" sz="1800" dirty="0" err="1">
              <a:solidFill>
                <a:schemeClr val="tx1"/>
              </a:solidFill>
            </a:rPr>
            <a:t>Unep</a:t>
          </a:r>
          <a:r>
            <a:rPr lang="it-IT" sz="1800" dirty="0">
              <a:solidFill>
                <a:schemeClr val="tx1"/>
              </a:solidFill>
            </a:rPr>
            <a:t> ha, precedentemente, comunicato mediante </a:t>
          </a:r>
          <a:r>
            <a:rPr lang="it-IT" sz="1800" dirty="0" err="1">
              <a:solidFill>
                <a:schemeClr val="tx1"/>
              </a:solidFill>
            </a:rPr>
            <a:t>pec</a:t>
          </a:r>
          <a:r>
            <a:rPr lang="it-IT" sz="1800" dirty="0">
              <a:solidFill>
                <a:schemeClr val="tx1"/>
              </a:solidFill>
            </a:rPr>
            <a:t>. Non dovrete scrivere altro. </a:t>
          </a:r>
          <a:endParaRPr lang="en-US" sz="1800" dirty="0">
            <a:solidFill>
              <a:schemeClr val="tx1"/>
            </a:solidFill>
          </a:endParaRPr>
        </a:p>
      </dgm:t>
    </dgm:pt>
    <dgm:pt modelId="{C7C1E4C2-644B-4AF3-97ED-0052DCB36AB5}" type="parTrans" cxnId="{B1802589-763C-4EA5-8160-62738785528B}">
      <dgm:prSet/>
      <dgm:spPr/>
      <dgm:t>
        <a:bodyPr/>
        <a:lstStyle/>
        <a:p>
          <a:endParaRPr lang="en-US"/>
        </a:p>
      </dgm:t>
    </dgm:pt>
    <dgm:pt modelId="{CB7DDF20-4635-4DB7-800F-EA53DCC38955}" type="sibTrans" cxnId="{B1802589-763C-4EA5-8160-62738785528B}">
      <dgm:prSet/>
      <dgm:spPr/>
      <dgm:t>
        <a:bodyPr/>
        <a:lstStyle/>
        <a:p>
          <a:endParaRPr lang="en-US"/>
        </a:p>
      </dgm:t>
    </dgm:pt>
    <dgm:pt modelId="{9B0A5DEC-824D-4FAE-B250-6A0812C79B9E}">
      <dgm:prSet custT="1"/>
      <dgm:spPr/>
      <dgm:t>
        <a:bodyPr/>
        <a:lstStyle/>
        <a:p>
          <a:pPr algn="just"/>
          <a:r>
            <a:rPr lang="it-IT" sz="1800" dirty="0">
              <a:solidFill>
                <a:schemeClr val="tx1"/>
              </a:solidFill>
            </a:rPr>
            <a:t>La ricevuta di pagamento andrà poi inviata come nuovo deposito con il PCT in formato pdf e xml. Inserire quale "Atto principale" la ricevuta di pagamento in formato pdf e inserire quale "Allegato" la ricevuta in formato xml. N.B.: non si devono allegare o inviare note o lettere di accompagnamento</a:t>
          </a:r>
          <a:endParaRPr lang="en-US" sz="1800" dirty="0">
            <a:solidFill>
              <a:schemeClr val="tx1"/>
            </a:solidFill>
          </a:endParaRPr>
        </a:p>
      </dgm:t>
    </dgm:pt>
    <dgm:pt modelId="{673E60A2-31BE-42BF-9FF9-2001CD6C3330}" type="parTrans" cxnId="{98F58E3C-DAE5-44F2-84F9-6B9F020785FF}">
      <dgm:prSet/>
      <dgm:spPr/>
      <dgm:t>
        <a:bodyPr/>
        <a:lstStyle/>
        <a:p>
          <a:endParaRPr lang="en-US"/>
        </a:p>
      </dgm:t>
    </dgm:pt>
    <dgm:pt modelId="{D6B1532A-323C-4944-8CB9-D9AED3FE8A2A}" type="sibTrans" cxnId="{98F58E3C-DAE5-44F2-84F9-6B9F020785FF}">
      <dgm:prSet/>
      <dgm:spPr/>
      <dgm:t>
        <a:bodyPr/>
        <a:lstStyle/>
        <a:p>
          <a:endParaRPr lang="en-US"/>
        </a:p>
      </dgm:t>
    </dgm:pt>
    <dgm:pt modelId="{20D39B66-3D80-44C4-B329-489C11BC349B}" type="pres">
      <dgm:prSet presAssocID="{D419C0E3-3A7A-4B7A-AF45-D5EDD94A10B5}" presName="root" presStyleCnt="0">
        <dgm:presLayoutVars>
          <dgm:dir/>
          <dgm:resizeHandles val="exact"/>
        </dgm:presLayoutVars>
      </dgm:prSet>
      <dgm:spPr/>
    </dgm:pt>
    <dgm:pt modelId="{2C5ABDB6-F733-406D-A2E1-629291E58C12}" type="pres">
      <dgm:prSet presAssocID="{381384E3-4F31-4B5D-9D45-48A4C3699D3F}" presName="compNode" presStyleCnt="0"/>
      <dgm:spPr/>
    </dgm:pt>
    <dgm:pt modelId="{E53BC32C-635F-4704-9B18-D2BF09BC5FC9}" type="pres">
      <dgm:prSet presAssocID="{381384E3-4F31-4B5D-9D45-48A4C3699D3F}" presName="bgRect" presStyleLbl="bgShp" presStyleIdx="0" presStyleCnt="3" custScaleY="127499"/>
      <dgm:spPr>
        <a:solidFill>
          <a:schemeClr val="accent2">
            <a:lumMod val="60000"/>
            <a:lumOff val="40000"/>
          </a:schemeClr>
        </a:solidFill>
      </dgm:spPr>
    </dgm:pt>
    <dgm:pt modelId="{C2F96B95-0E88-4156-855D-43F26431EBC5}" type="pres">
      <dgm:prSet presAssocID="{381384E3-4F31-4B5D-9D45-48A4C3699D3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art Phone"/>
        </a:ext>
      </dgm:extLst>
    </dgm:pt>
    <dgm:pt modelId="{06AF32A6-8FA8-4A13-B179-FE1D7E562691}" type="pres">
      <dgm:prSet presAssocID="{381384E3-4F31-4B5D-9D45-48A4C3699D3F}" presName="spaceRect" presStyleCnt="0"/>
      <dgm:spPr/>
    </dgm:pt>
    <dgm:pt modelId="{04D4AA7A-ABF5-4F52-87F3-021D013F5824}" type="pres">
      <dgm:prSet presAssocID="{381384E3-4F31-4B5D-9D45-48A4C3699D3F}" presName="parTx" presStyleLbl="revTx" presStyleIdx="0" presStyleCnt="3" custScaleY="100000">
        <dgm:presLayoutVars>
          <dgm:chMax val="0"/>
          <dgm:chPref val="0"/>
        </dgm:presLayoutVars>
      </dgm:prSet>
      <dgm:spPr/>
    </dgm:pt>
    <dgm:pt modelId="{34CB5F0E-6334-44A8-A193-DEA9048AF1BF}" type="pres">
      <dgm:prSet presAssocID="{06D001A9-87C2-4036-AD79-30B29BB9FD3E}" presName="sibTrans" presStyleCnt="0"/>
      <dgm:spPr/>
    </dgm:pt>
    <dgm:pt modelId="{A46FDC8E-7344-48E2-B5FD-856E952E05AB}" type="pres">
      <dgm:prSet presAssocID="{5C75398E-00E2-44DF-9966-19311E3E4C18}" presName="compNode" presStyleCnt="0"/>
      <dgm:spPr/>
    </dgm:pt>
    <dgm:pt modelId="{0B99CEEF-17AF-40A7-B508-C41B3C19266B}" type="pres">
      <dgm:prSet presAssocID="{5C75398E-00E2-44DF-9966-19311E3E4C18}" presName="bgRect" presStyleLbl="bgShp" presStyleIdx="1" presStyleCnt="3" custScaleY="115014"/>
      <dgm:spPr>
        <a:solidFill>
          <a:schemeClr val="accent3">
            <a:lumMod val="60000"/>
            <a:lumOff val="40000"/>
          </a:schemeClr>
        </a:solidFill>
      </dgm:spPr>
    </dgm:pt>
    <dgm:pt modelId="{79FD3F44-92D8-4653-A52C-71AEA2F00D41}" type="pres">
      <dgm:prSet presAssocID="{5C75398E-00E2-44DF-9966-19311E3E4C1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tabase"/>
        </a:ext>
      </dgm:extLst>
    </dgm:pt>
    <dgm:pt modelId="{A6FD2180-0BDE-4670-A04F-6370ED6582CB}" type="pres">
      <dgm:prSet presAssocID="{5C75398E-00E2-44DF-9966-19311E3E4C18}" presName="spaceRect" presStyleCnt="0"/>
      <dgm:spPr/>
    </dgm:pt>
    <dgm:pt modelId="{17E355C6-02F7-44DE-90EB-047BBBE0D50A}" type="pres">
      <dgm:prSet presAssocID="{5C75398E-00E2-44DF-9966-19311E3E4C18}" presName="parTx" presStyleLbl="revTx" presStyleIdx="1" presStyleCnt="3" custScaleX="98230" custScaleY="182229">
        <dgm:presLayoutVars>
          <dgm:chMax val="0"/>
          <dgm:chPref val="0"/>
        </dgm:presLayoutVars>
      </dgm:prSet>
      <dgm:spPr/>
    </dgm:pt>
    <dgm:pt modelId="{13DDE55D-7362-4031-BACF-4C0C55A2302E}" type="pres">
      <dgm:prSet presAssocID="{CB7DDF20-4635-4DB7-800F-EA53DCC38955}" presName="sibTrans" presStyleCnt="0"/>
      <dgm:spPr/>
    </dgm:pt>
    <dgm:pt modelId="{2F090A1B-3204-4AF5-8F80-3D2B4F060A4B}" type="pres">
      <dgm:prSet presAssocID="{9B0A5DEC-824D-4FAE-B250-6A0812C79B9E}" presName="compNode" presStyleCnt="0"/>
      <dgm:spPr/>
    </dgm:pt>
    <dgm:pt modelId="{D073CD42-5390-4292-AB8C-CECE067E974F}" type="pres">
      <dgm:prSet presAssocID="{9B0A5DEC-824D-4FAE-B250-6A0812C79B9E}" presName="bgRect" presStyleLbl="bgShp" presStyleIdx="2" presStyleCnt="3"/>
      <dgm:spPr/>
    </dgm:pt>
    <dgm:pt modelId="{0571C2A1-6146-4494-9AF8-1575B0543576}" type="pres">
      <dgm:prSet presAssocID="{9B0A5DEC-824D-4FAE-B250-6A0812C79B9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agramma di flusso"/>
        </a:ext>
      </dgm:extLst>
    </dgm:pt>
    <dgm:pt modelId="{27AAAFD0-A313-4430-B2ED-07160ED7E9E6}" type="pres">
      <dgm:prSet presAssocID="{9B0A5DEC-824D-4FAE-B250-6A0812C79B9E}" presName="spaceRect" presStyleCnt="0"/>
      <dgm:spPr/>
    </dgm:pt>
    <dgm:pt modelId="{7FDC90A8-B344-4E8D-8FE0-E805C1A58B13}" type="pres">
      <dgm:prSet presAssocID="{9B0A5DEC-824D-4FAE-B250-6A0812C79B9E}" presName="parTx" presStyleLbl="revTx" presStyleIdx="2" presStyleCnt="3">
        <dgm:presLayoutVars>
          <dgm:chMax val="0"/>
          <dgm:chPref val="0"/>
        </dgm:presLayoutVars>
      </dgm:prSet>
      <dgm:spPr/>
    </dgm:pt>
  </dgm:ptLst>
  <dgm:cxnLst>
    <dgm:cxn modelId="{98F58E3C-DAE5-44F2-84F9-6B9F020785FF}" srcId="{D419C0E3-3A7A-4B7A-AF45-D5EDD94A10B5}" destId="{9B0A5DEC-824D-4FAE-B250-6A0812C79B9E}" srcOrd="2" destOrd="0" parTransId="{673E60A2-31BE-42BF-9FF9-2001CD6C3330}" sibTransId="{D6B1532A-323C-4944-8CB9-D9AED3FE8A2A}"/>
    <dgm:cxn modelId="{26406A84-54DD-433E-88BF-5FD40A082478}" srcId="{D419C0E3-3A7A-4B7A-AF45-D5EDD94A10B5}" destId="{381384E3-4F31-4B5D-9D45-48A4C3699D3F}" srcOrd="0" destOrd="0" parTransId="{B56D149D-EF78-4EA9-8541-4C43BA211C4C}" sibTransId="{06D001A9-87C2-4036-AD79-30B29BB9FD3E}"/>
    <dgm:cxn modelId="{B1802589-763C-4EA5-8160-62738785528B}" srcId="{D419C0E3-3A7A-4B7A-AF45-D5EDD94A10B5}" destId="{5C75398E-00E2-44DF-9966-19311E3E4C18}" srcOrd="1" destOrd="0" parTransId="{C7C1E4C2-644B-4AF3-97ED-0052DCB36AB5}" sibTransId="{CB7DDF20-4635-4DB7-800F-EA53DCC38955}"/>
    <dgm:cxn modelId="{C54AFE9E-7793-4D2F-94E1-4EA77744A987}" type="presOf" srcId="{9B0A5DEC-824D-4FAE-B250-6A0812C79B9E}" destId="{7FDC90A8-B344-4E8D-8FE0-E805C1A58B13}" srcOrd="0" destOrd="0" presId="urn:microsoft.com/office/officeart/2018/2/layout/IconVerticalSolidList"/>
    <dgm:cxn modelId="{861EC2E9-C31D-4A87-8068-7C3F489F3A89}" type="presOf" srcId="{D419C0E3-3A7A-4B7A-AF45-D5EDD94A10B5}" destId="{20D39B66-3D80-44C4-B329-489C11BC349B}" srcOrd="0" destOrd="0" presId="urn:microsoft.com/office/officeart/2018/2/layout/IconVerticalSolidList"/>
    <dgm:cxn modelId="{ADE567F6-9B6B-45F3-828A-968CC2BED466}" type="presOf" srcId="{5C75398E-00E2-44DF-9966-19311E3E4C18}" destId="{17E355C6-02F7-44DE-90EB-047BBBE0D50A}" srcOrd="0" destOrd="0" presId="urn:microsoft.com/office/officeart/2018/2/layout/IconVerticalSolidList"/>
    <dgm:cxn modelId="{0AB2DBFA-4F80-4FAF-B555-5D040CB2FAA6}" type="presOf" srcId="{381384E3-4F31-4B5D-9D45-48A4C3699D3F}" destId="{04D4AA7A-ABF5-4F52-87F3-021D013F5824}" srcOrd="0" destOrd="0" presId="urn:microsoft.com/office/officeart/2018/2/layout/IconVerticalSolidList"/>
    <dgm:cxn modelId="{7578AA64-C1C3-4C75-B105-5544839870EE}" type="presParOf" srcId="{20D39B66-3D80-44C4-B329-489C11BC349B}" destId="{2C5ABDB6-F733-406D-A2E1-629291E58C12}" srcOrd="0" destOrd="0" presId="urn:microsoft.com/office/officeart/2018/2/layout/IconVerticalSolidList"/>
    <dgm:cxn modelId="{28FB0963-2E0C-44D3-ABB8-091D4D966407}" type="presParOf" srcId="{2C5ABDB6-F733-406D-A2E1-629291E58C12}" destId="{E53BC32C-635F-4704-9B18-D2BF09BC5FC9}" srcOrd="0" destOrd="0" presId="urn:microsoft.com/office/officeart/2018/2/layout/IconVerticalSolidList"/>
    <dgm:cxn modelId="{5D3CD549-9DF2-4CAE-A525-55DC1ABC1BE5}" type="presParOf" srcId="{2C5ABDB6-F733-406D-A2E1-629291E58C12}" destId="{C2F96B95-0E88-4156-855D-43F26431EBC5}" srcOrd="1" destOrd="0" presId="urn:microsoft.com/office/officeart/2018/2/layout/IconVerticalSolidList"/>
    <dgm:cxn modelId="{152F8389-B656-4A20-8696-02BBA7C5476B}" type="presParOf" srcId="{2C5ABDB6-F733-406D-A2E1-629291E58C12}" destId="{06AF32A6-8FA8-4A13-B179-FE1D7E562691}" srcOrd="2" destOrd="0" presId="urn:microsoft.com/office/officeart/2018/2/layout/IconVerticalSolidList"/>
    <dgm:cxn modelId="{56EC3584-EAE0-4FC0-B3D4-3BCEDBD696C5}" type="presParOf" srcId="{2C5ABDB6-F733-406D-A2E1-629291E58C12}" destId="{04D4AA7A-ABF5-4F52-87F3-021D013F5824}" srcOrd="3" destOrd="0" presId="urn:microsoft.com/office/officeart/2018/2/layout/IconVerticalSolidList"/>
    <dgm:cxn modelId="{E0F257DC-4038-4F30-987D-F0CA8C45DCD3}" type="presParOf" srcId="{20D39B66-3D80-44C4-B329-489C11BC349B}" destId="{34CB5F0E-6334-44A8-A193-DEA9048AF1BF}" srcOrd="1" destOrd="0" presId="urn:microsoft.com/office/officeart/2018/2/layout/IconVerticalSolidList"/>
    <dgm:cxn modelId="{98415DF3-B114-4224-A8AB-3A3EAF801E39}" type="presParOf" srcId="{20D39B66-3D80-44C4-B329-489C11BC349B}" destId="{A46FDC8E-7344-48E2-B5FD-856E952E05AB}" srcOrd="2" destOrd="0" presId="urn:microsoft.com/office/officeart/2018/2/layout/IconVerticalSolidList"/>
    <dgm:cxn modelId="{EE47D103-6FC8-4D14-B066-BDFB42AB5B96}" type="presParOf" srcId="{A46FDC8E-7344-48E2-B5FD-856E952E05AB}" destId="{0B99CEEF-17AF-40A7-B508-C41B3C19266B}" srcOrd="0" destOrd="0" presId="urn:microsoft.com/office/officeart/2018/2/layout/IconVerticalSolidList"/>
    <dgm:cxn modelId="{3AB3566B-D99A-41E3-80CF-EFDF455B1CDA}" type="presParOf" srcId="{A46FDC8E-7344-48E2-B5FD-856E952E05AB}" destId="{79FD3F44-92D8-4653-A52C-71AEA2F00D41}" srcOrd="1" destOrd="0" presId="urn:microsoft.com/office/officeart/2018/2/layout/IconVerticalSolidList"/>
    <dgm:cxn modelId="{CF9E290A-2514-4F22-B747-ED9F41A829F8}" type="presParOf" srcId="{A46FDC8E-7344-48E2-B5FD-856E952E05AB}" destId="{A6FD2180-0BDE-4670-A04F-6370ED6582CB}" srcOrd="2" destOrd="0" presId="urn:microsoft.com/office/officeart/2018/2/layout/IconVerticalSolidList"/>
    <dgm:cxn modelId="{F8A85869-73DE-4EF3-982E-843C844239A7}" type="presParOf" srcId="{A46FDC8E-7344-48E2-B5FD-856E952E05AB}" destId="{17E355C6-02F7-44DE-90EB-047BBBE0D50A}" srcOrd="3" destOrd="0" presId="urn:microsoft.com/office/officeart/2018/2/layout/IconVerticalSolidList"/>
    <dgm:cxn modelId="{7248F2AB-782B-4886-8AA3-E7BC56ED4575}" type="presParOf" srcId="{20D39B66-3D80-44C4-B329-489C11BC349B}" destId="{13DDE55D-7362-4031-BACF-4C0C55A2302E}" srcOrd="3" destOrd="0" presId="urn:microsoft.com/office/officeart/2018/2/layout/IconVerticalSolidList"/>
    <dgm:cxn modelId="{DD2AE13D-8056-4CF4-9C20-037160D19B61}" type="presParOf" srcId="{20D39B66-3D80-44C4-B329-489C11BC349B}" destId="{2F090A1B-3204-4AF5-8F80-3D2B4F060A4B}" srcOrd="4" destOrd="0" presId="urn:microsoft.com/office/officeart/2018/2/layout/IconVerticalSolidList"/>
    <dgm:cxn modelId="{ABE100F7-41F9-435C-AFEF-E5ECE63D38E2}" type="presParOf" srcId="{2F090A1B-3204-4AF5-8F80-3D2B4F060A4B}" destId="{D073CD42-5390-4292-AB8C-CECE067E974F}" srcOrd="0" destOrd="0" presId="urn:microsoft.com/office/officeart/2018/2/layout/IconVerticalSolidList"/>
    <dgm:cxn modelId="{F55E8D91-92E9-4092-A2E1-FFBB0EDB6099}" type="presParOf" srcId="{2F090A1B-3204-4AF5-8F80-3D2B4F060A4B}" destId="{0571C2A1-6146-4494-9AF8-1575B0543576}" srcOrd="1" destOrd="0" presId="urn:microsoft.com/office/officeart/2018/2/layout/IconVerticalSolidList"/>
    <dgm:cxn modelId="{F601E4A7-EBA1-4342-AA7C-EFC442F105E2}" type="presParOf" srcId="{2F090A1B-3204-4AF5-8F80-3D2B4F060A4B}" destId="{27AAAFD0-A313-4430-B2ED-07160ED7E9E6}" srcOrd="2" destOrd="0" presId="urn:microsoft.com/office/officeart/2018/2/layout/IconVerticalSolidList"/>
    <dgm:cxn modelId="{140996D7-697B-47D9-AFEB-5BF7A15177F5}" type="presParOf" srcId="{2F090A1B-3204-4AF5-8F80-3D2B4F060A4B}" destId="{7FDC90A8-B344-4E8D-8FE0-E805C1A58B13}"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CBAC97-D4CE-4C93-956B-058B5E20A43E}">
      <dsp:nvSpPr>
        <dsp:cNvPr id="0" name=""/>
        <dsp:cNvSpPr/>
      </dsp:nvSpPr>
      <dsp:spPr>
        <a:xfrm>
          <a:off x="0" y="1461964"/>
          <a:ext cx="6648449" cy="1408122"/>
        </a:xfrm>
        <a:prstGeom prst="roundRect">
          <a:avLst/>
        </a:prstGeom>
        <a:solidFill>
          <a:schemeClr val="accent2">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dirty="0">
              <a:solidFill>
                <a:schemeClr val="tx1"/>
              </a:solidFill>
            </a:rPr>
            <a:t>Per quanto riguarda l’esenzione è necessario inserire sempre la dicitura “LAVORO” anche se tale esenzione non lo è, in questo caso l’Unep provvede alla modifica del tipo di esenzione in sede di accettazione.</a:t>
          </a:r>
          <a:endParaRPr lang="en-US" sz="2000" kern="1200" dirty="0">
            <a:solidFill>
              <a:schemeClr val="tx1"/>
            </a:solidFill>
          </a:endParaRPr>
        </a:p>
      </dsp:txBody>
      <dsp:txXfrm>
        <a:off x="68739" y="1530703"/>
        <a:ext cx="6510971" cy="12706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C72F9D-0443-45EF-AAA6-2C1E4F2E6DD2}">
      <dsp:nvSpPr>
        <dsp:cNvPr id="0" name=""/>
        <dsp:cNvSpPr/>
      </dsp:nvSpPr>
      <dsp:spPr>
        <a:xfrm>
          <a:off x="0" y="105635"/>
          <a:ext cx="6648450" cy="2414892"/>
        </a:xfrm>
        <a:prstGeom prst="roundRect">
          <a:avLst/>
        </a:prstGeom>
        <a:solidFill>
          <a:schemeClr val="accent3">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dirty="0">
              <a:solidFill>
                <a:schemeClr val="tx1"/>
              </a:solidFill>
            </a:rPr>
            <a:t>Per gli atti di notifica esenti inserire sempre il numero di R.G. del procedimento esente, la data d’udienza e Autorità Giudiziaria (per Cliens-Giuffrè cliccare su abilita procedimento – subito dopo aver selezionato ATTO ESENTE LAVORO - e mettere numero di </a:t>
          </a:r>
          <a:r>
            <a:rPr lang="it-IT" sz="1900" kern="1200" dirty="0" err="1">
              <a:solidFill>
                <a:schemeClr val="tx1"/>
              </a:solidFill>
            </a:rPr>
            <a:t>r.g</a:t>
          </a:r>
          <a:r>
            <a:rPr lang="it-IT" sz="1900" kern="1200" dirty="0">
              <a:solidFill>
                <a:schemeClr val="tx1"/>
              </a:solidFill>
            </a:rPr>
            <a:t>./fascicolo, data udienza e Autorità Giudiziaria). Se non c’è una data d’udienza (come ad esempio l’atto di precetto), mettere una data qualsiasi avanti nel tempo. </a:t>
          </a:r>
          <a:endParaRPr lang="en-US" sz="1900" kern="1200" dirty="0">
            <a:solidFill>
              <a:schemeClr val="tx1"/>
            </a:solidFill>
          </a:endParaRPr>
        </a:p>
      </dsp:txBody>
      <dsp:txXfrm>
        <a:off x="117885" y="223520"/>
        <a:ext cx="6412680" cy="21791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0D3FE-1749-4A2F-972C-BAD4D81C8E12}">
      <dsp:nvSpPr>
        <dsp:cNvPr id="0" name=""/>
        <dsp:cNvSpPr/>
      </dsp:nvSpPr>
      <dsp:spPr>
        <a:xfrm>
          <a:off x="0" y="4"/>
          <a:ext cx="11064874" cy="1348792"/>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sp>
    <dsp:sp modelId="{C3EF658F-9A77-4623-B3B1-34B571997653}">
      <dsp:nvSpPr>
        <dsp:cNvPr id="0" name=""/>
        <dsp:cNvSpPr/>
      </dsp:nvSpPr>
      <dsp:spPr>
        <a:xfrm>
          <a:off x="562230" y="429699"/>
          <a:ext cx="433395" cy="4947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7000" r="-7000"/>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973A9A7-285F-4CAE-ABC8-704A28D8A734}">
      <dsp:nvSpPr>
        <dsp:cNvPr id="0" name=""/>
        <dsp:cNvSpPr/>
      </dsp:nvSpPr>
      <dsp:spPr>
        <a:xfrm>
          <a:off x="1557855" y="2661"/>
          <a:ext cx="9507018" cy="1348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747" tIns="142747" rIns="142747" bIns="142747" numCol="1" spcCol="1270" anchor="ctr" anchorCtr="0">
          <a:noAutofit/>
        </a:bodyPr>
        <a:lstStyle/>
        <a:p>
          <a:pPr marL="0" lvl="0" indent="0" algn="just" defTabSz="755650">
            <a:lnSpc>
              <a:spcPct val="100000"/>
            </a:lnSpc>
            <a:spcBef>
              <a:spcPct val="0"/>
            </a:spcBef>
            <a:spcAft>
              <a:spcPct val="35000"/>
            </a:spcAft>
            <a:buNone/>
          </a:pPr>
          <a:r>
            <a:rPr lang="it-IT" sz="1700" kern="1200" dirty="0">
              <a:solidFill>
                <a:schemeClr val="tx1"/>
              </a:solidFill>
            </a:rPr>
            <a:t>In caso di </a:t>
          </a:r>
          <a:r>
            <a:rPr lang="it-IT" sz="1700" b="1" kern="1200" dirty="0">
              <a:solidFill>
                <a:schemeClr val="tx1"/>
              </a:solidFill>
            </a:rPr>
            <a:t>notifica di intimazione di sfratto per morosità </a:t>
          </a:r>
          <a:r>
            <a:rPr lang="it-IT" sz="1700" kern="1200" dirty="0">
              <a:solidFill>
                <a:schemeClr val="tx1"/>
              </a:solidFill>
            </a:rPr>
            <a:t>da effettuarsi fuori dalla Circondario di Nocera Inferiore (e quindi a mezzo del servizio postale) dove c’è da inviare anche l’avviso ex art. 660 c.p.c., l’atto deve essere trasmesso preferibilmente all’</a:t>
          </a:r>
          <a:r>
            <a:rPr lang="it-IT" sz="1700" kern="1200" dirty="0" err="1">
              <a:solidFill>
                <a:schemeClr val="tx1"/>
              </a:solidFill>
            </a:rPr>
            <a:t>Unep</a:t>
          </a:r>
          <a:r>
            <a:rPr lang="it-IT" sz="1700" kern="1200" dirty="0">
              <a:solidFill>
                <a:schemeClr val="tx1"/>
              </a:solidFill>
            </a:rPr>
            <a:t> competente per la notifica a mani. </a:t>
          </a:r>
          <a:endParaRPr lang="en-US" sz="1700" kern="1200" dirty="0">
            <a:solidFill>
              <a:schemeClr val="tx1"/>
            </a:solidFill>
          </a:endParaRPr>
        </a:p>
      </dsp:txBody>
      <dsp:txXfrm>
        <a:off x="1557855" y="2661"/>
        <a:ext cx="9507018" cy="1348792"/>
      </dsp:txXfrm>
    </dsp:sp>
    <dsp:sp modelId="{3982D359-2B86-413A-9718-18463605484C}">
      <dsp:nvSpPr>
        <dsp:cNvPr id="0" name=""/>
        <dsp:cNvSpPr/>
      </dsp:nvSpPr>
      <dsp:spPr>
        <a:xfrm>
          <a:off x="0" y="1688652"/>
          <a:ext cx="11064874" cy="1348792"/>
        </a:xfrm>
        <a:prstGeom prst="roundRect">
          <a:avLst>
            <a:gd name="adj" fmla="val 10000"/>
          </a:avLst>
        </a:prstGeom>
        <a:solidFill>
          <a:schemeClr val="accent3">
            <a:lumMod val="60000"/>
            <a:lumOff val="40000"/>
          </a:schemeClr>
        </a:solidFill>
        <a:ln>
          <a:noFill/>
        </a:ln>
        <a:effectLst/>
      </dsp:spPr>
      <dsp:style>
        <a:lnRef idx="0">
          <a:scrgbClr r="0" g="0" b="0"/>
        </a:lnRef>
        <a:fillRef idx="1">
          <a:scrgbClr r="0" g="0" b="0"/>
        </a:fillRef>
        <a:effectRef idx="0">
          <a:scrgbClr r="0" g="0" b="0"/>
        </a:effectRef>
        <a:fontRef idx="minor"/>
      </dsp:style>
    </dsp:sp>
    <dsp:sp modelId="{621CE127-22DB-4F79-8FC6-5E060A296D44}">
      <dsp:nvSpPr>
        <dsp:cNvPr id="0" name=""/>
        <dsp:cNvSpPr/>
      </dsp:nvSpPr>
      <dsp:spPr>
        <a:xfrm>
          <a:off x="408009" y="1992130"/>
          <a:ext cx="741836" cy="7418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0BB6A56-9BC8-46D7-9DBE-B2F7BC7BEB8C}">
      <dsp:nvSpPr>
        <dsp:cNvPr id="0" name=""/>
        <dsp:cNvSpPr/>
      </dsp:nvSpPr>
      <dsp:spPr>
        <a:xfrm>
          <a:off x="1557855" y="1688652"/>
          <a:ext cx="9507018" cy="1348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747" tIns="142747" rIns="142747" bIns="142747" numCol="1" spcCol="1270" anchor="ctr" anchorCtr="0">
          <a:noAutofit/>
        </a:bodyPr>
        <a:lstStyle/>
        <a:p>
          <a:pPr marL="0" lvl="0" indent="0" algn="just" defTabSz="755650">
            <a:lnSpc>
              <a:spcPct val="100000"/>
            </a:lnSpc>
            <a:spcBef>
              <a:spcPct val="0"/>
            </a:spcBef>
            <a:spcAft>
              <a:spcPct val="35000"/>
            </a:spcAft>
            <a:buNone/>
          </a:pPr>
          <a:r>
            <a:rPr lang="it-IT" sz="1700" kern="1200" dirty="0">
              <a:solidFill>
                <a:schemeClr val="tx1"/>
              </a:solidFill>
            </a:rPr>
            <a:t>Qualora il programma chieda una </a:t>
          </a:r>
          <a:r>
            <a:rPr lang="it-IT" sz="1700" b="1" kern="1200" dirty="0">
              <a:solidFill>
                <a:schemeClr val="tx1"/>
              </a:solidFill>
            </a:rPr>
            <a:t>data di scadenza</a:t>
          </a:r>
          <a:r>
            <a:rPr lang="it-IT" sz="1700" kern="1200" dirty="0">
              <a:solidFill>
                <a:schemeClr val="tx1"/>
              </a:solidFill>
            </a:rPr>
            <a:t>, si deve inserire una data successiva alla richiesta di notifica e non una data precedente.. </a:t>
          </a:r>
          <a:endParaRPr lang="en-US" sz="1700" kern="1200" dirty="0">
            <a:solidFill>
              <a:schemeClr val="tx1"/>
            </a:solidFill>
          </a:endParaRPr>
        </a:p>
      </dsp:txBody>
      <dsp:txXfrm>
        <a:off x="1557855" y="1688652"/>
        <a:ext cx="9507018" cy="1348792"/>
      </dsp:txXfrm>
    </dsp:sp>
    <dsp:sp modelId="{48C24458-C29D-4E1C-97BB-DBC0C1884ACE}">
      <dsp:nvSpPr>
        <dsp:cNvPr id="0" name=""/>
        <dsp:cNvSpPr/>
      </dsp:nvSpPr>
      <dsp:spPr>
        <a:xfrm>
          <a:off x="0" y="3374643"/>
          <a:ext cx="11064874" cy="134879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28E0AB-62BE-4690-B65D-7453230532E7}">
      <dsp:nvSpPr>
        <dsp:cNvPr id="0" name=""/>
        <dsp:cNvSpPr/>
      </dsp:nvSpPr>
      <dsp:spPr>
        <a:xfrm>
          <a:off x="408009" y="3678121"/>
          <a:ext cx="741836" cy="7418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BCB9D90-ADB6-47D8-8100-9B3DC709DA0D}">
      <dsp:nvSpPr>
        <dsp:cNvPr id="0" name=""/>
        <dsp:cNvSpPr/>
      </dsp:nvSpPr>
      <dsp:spPr>
        <a:xfrm>
          <a:off x="1557855" y="3374643"/>
          <a:ext cx="9507018" cy="1348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747" tIns="142747" rIns="142747" bIns="142747" numCol="1" spcCol="1270" anchor="ctr" anchorCtr="0">
          <a:noAutofit/>
        </a:bodyPr>
        <a:lstStyle/>
        <a:p>
          <a:pPr marL="0" lvl="0" indent="0" algn="just" defTabSz="755650">
            <a:lnSpc>
              <a:spcPct val="100000"/>
            </a:lnSpc>
            <a:spcBef>
              <a:spcPct val="0"/>
            </a:spcBef>
            <a:spcAft>
              <a:spcPct val="35000"/>
            </a:spcAft>
            <a:buNone/>
          </a:pPr>
          <a:r>
            <a:rPr lang="it-IT" sz="1700" kern="1200" dirty="0">
              <a:solidFill>
                <a:schemeClr val="tx1"/>
              </a:solidFill>
            </a:rPr>
            <a:t>In caso di </a:t>
          </a:r>
          <a:r>
            <a:rPr lang="it-IT" sz="1700" b="1" kern="1200" dirty="0">
              <a:solidFill>
                <a:schemeClr val="tx1"/>
              </a:solidFill>
            </a:rPr>
            <a:t>notifica ex art. 143 c.p.c., </a:t>
          </a:r>
          <a:r>
            <a:rPr lang="it-IT" sz="1700" kern="1200" dirty="0">
              <a:solidFill>
                <a:schemeClr val="tx1"/>
              </a:solidFill>
            </a:rPr>
            <a:t>l’atto principale è costituito dall’atto già depositato con relata negativa allegando allo stesso la richiesta di notifica ex art. 143 c.p.c.. Nei dati inserire per il destinatario l’indirizzo della Casa Comunale e non di residenza, allegare certificato di residenza successivo alla data della relata negativa.</a:t>
          </a:r>
          <a:endParaRPr lang="en-US" sz="1700" kern="1200" dirty="0">
            <a:solidFill>
              <a:schemeClr val="tx1"/>
            </a:solidFill>
          </a:endParaRPr>
        </a:p>
      </dsp:txBody>
      <dsp:txXfrm>
        <a:off x="1557855" y="3374643"/>
        <a:ext cx="9507018" cy="1348792"/>
      </dsp:txXfrm>
    </dsp:sp>
    <dsp:sp modelId="{711D53BE-D504-4539-B64F-ECC7CFE16DCA}">
      <dsp:nvSpPr>
        <dsp:cNvPr id="0" name=""/>
        <dsp:cNvSpPr/>
      </dsp:nvSpPr>
      <dsp:spPr>
        <a:xfrm>
          <a:off x="0" y="5060634"/>
          <a:ext cx="11064874" cy="134879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B9E55D-AE93-43CE-88CD-852BCFA874AA}">
      <dsp:nvSpPr>
        <dsp:cNvPr id="0" name=""/>
        <dsp:cNvSpPr/>
      </dsp:nvSpPr>
      <dsp:spPr>
        <a:xfrm>
          <a:off x="408009" y="5364112"/>
          <a:ext cx="741836" cy="7418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725567F-BD61-463A-AA2D-48C3E5665265}">
      <dsp:nvSpPr>
        <dsp:cNvPr id="0" name=""/>
        <dsp:cNvSpPr/>
      </dsp:nvSpPr>
      <dsp:spPr>
        <a:xfrm>
          <a:off x="1557855" y="5060634"/>
          <a:ext cx="9507018" cy="1348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747" tIns="142747" rIns="142747" bIns="142747" numCol="1" spcCol="1270" anchor="ctr" anchorCtr="0">
          <a:noAutofit/>
        </a:bodyPr>
        <a:lstStyle/>
        <a:p>
          <a:pPr marL="0" lvl="0" indent="0" algn="just" defTabSz="755650">
            <a:lnSpc>
              <a:spcPct val="100000"/>
            </a:lnSpc>
            <a:spcBef>
              <a:spcPct val="0"/>
            </a:spcBef>
            <a:spcAft>
              <a:spcPct val="35000"/>
            </a:spcAft>
            <a:buNone/>
          </a:pPr>
          <a:r>
            <a:rPr lang="it-IT" sz="1700" kern="1200" dirty="0">
              <a:solidFill>
                <a:schemeClr val="tx1"/>
              </a:solidFill>
            </a:rPr>
            <a:t>Allo stesso destinatario non può essere notificato, con il medesimo atto, a due indirizzi diversi.</a:t>
          </a:r>
          <a:endParaRPr lang="en-US" sz="1700" kern="1200" dirty="0">
            <a:solidFill>
              <a:schemeClr val="tx1"/>
            </a:solidFill>
          </a:endParaRPr>
        </a:p>
      </dsp:txBody>
      <dsp:txXfrm>
        <a:off x="1557855" y="5060634"/>
        <a:ext cx="9507018" cy="13487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FE698C-6752-4173-8C59-8088D5419ADB}">
      <dsp:nvSpPr>
        <dsp:cNvPr id="0" name=""/>
        <dsp:cNvSpPr/>
      </dsp:nvSpPr>
      <dsp:spPr>
        <a:xfrm>
          <a:off x="0" y="214827"/>
          <a:ext cx="7380041" cy="5701925"/>
        </a:xfrm>
        <a:prstGeom prst="roundRect">
          <a:avLst/>
        </a:prstGeom>
        <a:solidFill>
          <a:schemeClr val="accent2">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50000"/>
            </a:lnSpc>
            <a:spcBef>
              <a:spcPct val="0"/>
            </a:spcBef>
            <a:spcAft>
              <a:spcPct val="35000"/>
            </a:spcAft>
            <a:buNone/>
          </a:pPr>
          <a:r>
            <a:rPr lang="it-IT" sz="2000" b="1" kern="1200" dirty="0">
              <a:solidFill>
                <a:schemeClr val="tx1"/>
              </a:solidFill>
            </a:rPr>
            <a:t>DATI:</a:t>
          </a:r>
        </a:p>
        <a:p>
          <a:pPr marL="0" lvl="0" indent="0" algn="just" defTabSz="889000">
            <a:lnSpc>
              <a:spcPct val="150000"/>
            </a:lnSpc>
            <a:spcBef>
              <a:spcPct val="0"/>
            </a:spcBef>
            <a:spcAft>
              <a:spcPct val="35000"/>
            </a:spcAft>
            <a:buNone/>
          </a:pPr>
          <a:r>
            <a:rPr lang="it-IT" sz="2000" kern="1200" dirty="0">
              <a:solidFill>
                <a:schemeClr val="tx1"/>
              </a:solidFill>
            </a:rPr>
            <a:t>Per la richiesta di pignoramento presso terzi è necessario inserire anche i </a:t>
          </a:r>
          <a:r>
            <a:rPr lang="it-IT" sz="2000" b="1" kern="1200" dirty="0">
              <a:solidFill>
                <a:schemeClr val="tx1"/>
              </a:solidFill>
            </a:rPr>
            <a:t>dati</a:t>
          </a:r>
          <a:r>
            <a:rPr lang="it-IT" sz="2000" kern="1200" dirty="0">
              <a:solidFill>
                <a:schemeClr val="tx1"/>
              </a:solidFill>
            </a:rPr>
            <a:t> dei terzi pignorati (nome o ragione sociale, città, indirizzo, numero civico e codice fiscale o P.I.) anche se la notifica sarà da effettuarsi a mezzo PEC. </a:t>
          </a:r>
          <a:endParaRPr lang="en-US" sz="2000" kern="1200" dirty="0">
            <a:solidFill>
              <a:schemeClr val="tx1"/>
            </a:solidFill>
          </a:endParaRPr>
        </a:p>
      </dsp:txBody>
      <dsp:txXfrm>
        <a:off x="278345" y="493172"/>
        <a:ext cx="6823351" cy="51452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FB70D-8C54-4980-98F8-C97842E37CC2}">
      <dsp:nvSpPr>
        <dsp:cNvPr id="0" name=""/>
        <dsp:cNvSpPr/>
      </dsp:nvSpPr>
      <dsp:spPr>
        <a:xfrm>
          <a:off x="0" y="389527"/>
          <a:ext cx="7380041" cy="5759532"/>
        </a:xfrm>
        <a:prstGeom prst="roundRect">
          <a:avLst/>
        </a:prstGeom>
        <a:solidFill>
          <a:schemeClr val="accent3">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it-IT" sz="1800" kern="1200" dirty="0">
              <a:solidFill>
                <a:schemeClr val="tx1"/>
              </a:solidFill>
            </a:rPr>
            <a:t>Per chi utilizza il software </a:t>
          </a:r>
          <a:r>
            <a:rPr lang="it-IT" sz="2400" b="1" u="sng" kern="1200" dirty="0">
              <a:solidFill>
                <a:schemeClr val="tx1"/>
              </a:solidFill>
            </a:rPr>
            <a:t>Consolle Avvocato</a:t>
          </a:r>
          <a:r>
            <a:rPr lang="it-IT" sz="2400" b="1" kern="1200" dirty="0">
              <a:solidFill>
                <a:schemeClr val="tx1"/>
              </a:solidFill>
            </a:rPr>
            <a:t>:</a:t>
          </a:r>
          <a:endParaRPr lang="it-IT" sz="1800" kern="1200" dirty="0">
            <a:solidFill>
              <a:schemeClr val="tx1"/>
            </a:solidFill>
          </a:endParaRPr>
        </a:p>
        <a:p>
          <a:pPr marL="0" lvl="0" indent="0" algn="just" defTabSz="800100">
            <a:lnSpc>
              <a:spcPct val="150000"/>
            </a:lnSpc>
            <a:spcBef>
              <a:spcPct val="0"/>
            </a:spcBef>
            <a:spcAft>
              <a:spcPct val="35000"/>
            </a:spcAft>
            <a:buNone/>
          </a:pPr>
          <a:r>
            <a:rPr lang="it-IT" sz="2000" kern="1200" dirty="0" err="1">
              <a:solidFill>
                <a:schemeClr val="tx1"/>
              </a:solidFill>
            </a:rPr>
            <a:t>OpenDotCom</a:t>
          </a:r>
          <a:r>
            <a:rPr lang="it-IT" sz="2000" kern="1200" dirty="0">
              <a:solidFill>
                <a:schemeClr val="tx1"/>
              </a:solidFill>
            </a:rPr>
            <a:t> ha predisposto tutorial e in ogni caso per superare il problema si consiglia di procedere in questo modo: poiché </a:t>
          </a:r>
          <a:r>
            <a:rPr lang="it-IT" sz="2000" u="sng" kern="1200" dirty="0">
              <a:solidFill>
                <a:schemeClr val="tx1"/>
              </a:solidFill>
            </a:rPr>
            <a:t>i dati dei beni pignorati</a:t>
          </a:r>
          <a:r>
            <a:rPr lang="it-IT" sz="2000" kern="1200" dirty="0">
              <a:solidFill>
                <a:schemeClr val="tx1"/>
              </a:solidFill>
            </a:rPr>
            <a:t> sono campi obbligatori, bisognerà inizialmente inserirli, successivamente uscire dalla busta creata, tornare alla schermata del deposito appena creato, cliccare su Modifica dati, una volta aperta la schermata cliccare in basso su Modifica dati aggiuntivi e quindi eliminare i dati relativi ai beni cliccando l'icona del cestino a destra. Procedere poi con la creazione della busta. </a:t>
          </a:r>
          <a:endParaRPr lang="en-US" sz="2000" kern="1200" dirty="0">
            <a:solidFill>
              <a:schemeClr val="tx1"/>
            </a:solidFill>
          </a:endParaRPr>
        </a:p>
      </dsp:txBody>
      <dsp:txXfrm>
        <a:off x="281157" y="670684"/>
        <a:ext cx="6817727" cy="51972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FB70D-8C54-4980-98F8-C97842E37CC2}">
      <dsp:nvSpPr>
        <dsp:cNvPr id="0" name=""/>
        <dsp:cNvSpPr/>
      </dsp:nvSpPr>
      <dsp:spPr>
        <a:xfrm>
          <a:off x="0" y="3192"/>
          <a:ext cx="7380041" cy="6532201"/>
        </a:xfrm>
        <a:prstGeom prst="roundRect">
          <a:avLst/>
        </a:prstGeom>
        <a:solidFill>
          <a:schemeClr val="accent3">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150000"/>
            </a:lnSpc>
            <a:spcBef>
              <a:spcPct val="0"/>
            </a:spcBef>
            <a:spcAft>
              <a:spcPct val="35000"/>
            </a:spcAft>
            <a:buNone/>
          </a:pPr>
          <a:endParaRPr lang="it-IT" sz="1800" kern="1200" dirty="0">
            <a:solidFill>
              <a:schemeClr val="tx1"/>
            </a:solidFill>
          </a:endParaRPr>
        </a:p>
        <a:p>
          <a:pPr marL="0" lvl="0" indent="0" algn="just" defTabSz="800100">
            <a:lnSpc>
              <a:spcPct val="150000"/>
            </a:lnSpc>
            <a:spcBef>
              <a:spcPct val="0"/>
            </a:spcBef>
            <a:spcAft>
              <a:spcPct val="35000"/>
            </a:spcAft>
            <a:buNone/>
          </a:pPr>
          <a:r>
            <a:rPr lang="it-IT" sz="2000" kern="1200" dirty="0">
              <a:solidFill>
                <a:schemeClr val="tx1"/>
              </a:solidFill>
            </a:rPr>
            <a:t>Per chi </a:t>
          </a:r>
          <a:r>
            <a:rPr lang="it-IT" sz="2000" b="0" kern="1200" dirty="0">
              <a:solidFill>
                <a:schemeClr val="tx1"/>
              </a:solidFill>
            </a:rPr>
            <a:t>utilizza il software </a:t>
          </a:r>
          <a:r>
            <a:rPr lang="it-IT" sz="2400" b="1" u="sng" kern="1200" dirty="0">
              <a:solidFill>
                <a:schemeClr val="tx1"/>
              </a:solidFill>
            </a:rPr>
            <a:t>Cliens-Giuffrè</a:t>
          </a:r>
          <a:r>
            <a:rPr lang="it-IT" sz="1800" b="1" kern="1200" dirty="0">
              <a:solidFill>
                <a:schemeClr val="tx1"/>
              </a:solidFill>
            </a:rPr>
            <a:t>:</a:t>
          </a:r>
        </a:p>
        <a:p>
          <a:pPr marL="0" lvl="0" indent="0" algn="just" defTabSz="800100">
            <a:lnSpc>
              <a:spcPct val="150000"/>
            </a:lnSpc>
            <a:spcBef>
              <a:spcPct val="0"/>
            </a:spcBef>
            <a:spcAft>
              <a:spcPct val="35000"/>
            </a:spcAft>
            <a:buNone/>
          </a:pPr>
          <a:r>
            <a:rPr lang="it-IT" sz="2000" kern="1200" dirty="0">
              <a:solidFill>
                <a:schemeClr val="tx1"/>
              </a:solidFill>
            </a:rPr>
            <a:t>Si avvisa che in caso di pignoramento si devono compilare tutti i campi relativi ai beni (anche con numeri e date inventate) ivi compresi i riferimenti, la data di inventario, i dati di ubicazione e quantità (anche se sono campi facoltativi), mentre non si devono inserire i dati dei diritti reali. </a:t>
          </a:r>
          <a:endParaRPr lang="en-US" sz="2000" kern="1200" dirty="0">
            <a:solidFill>
              <a:schemeClr val="tx1"/>
            </a:solidFill>
          </a:endParaRPr>
        </a:p>
      </dsp:txBody>
      <dsp:txXfrm>
        <a:off x="318876" y="322068"/>
        <a:ext cx="6742289" cy="58944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6E376-46F6-4F95-B739-71D7D58B759E}">
      <dsp:nvSpPr>
        <dsp:cNvPr id="0" name=""/>
        <dsp:cNvSpPr/>
      </dsp:nvSpPr>
      <dsp:spPr>
        <a:xfrm>
          <a:off x="0" y="930659"/>
          <a:ext cx="11968489" cy="1718140"/>
        </a:xfrm>
        <a:prstGeom prst="roundRect">
          <a:avLst>
            <a:gd name="adj" fmla="val 10000"/>
          </a:avLst>
        </a:prstGeom>
        <a:solidFill>
          <a:schemeClr val="accent3">
            <a:lumMod val="60000"/>
            <a:lumOff val="40000"/>
          </a:schemeClr>
        </a:solidFill>
        <a:ln>
          <a:noFill/>
        </a:ln>
        <a:effectLst/>
      </dsp:spPr>
      <dsp:style>
        <a:lnRef idx="0">
          <a:scrgbClr r="0" g="0" b="0"/>
        </a:lnRef>
        <a:fillRef idx="1">
          <a:scrgbClr r="0" g="0" b="0"/>
        </a:fillRef>
        <a:effectRef idx="0">
          <a:scrgbClr r="0" g="0" b="0"/>
        </a:effectRef>
        <a:fontRef idx="minor"/>
      </dsp:style>
    </dsp:sp>
    <dsp:sp modelId="{BA87630A-C072-46C8-A62D-25F33471EF5F}">
      <dsp:nvSpPr>
        <dsp:cNvPr id="0" name=""/>
        <dsp:cNvSpPr/>
      </dsp:nvSpPr>
      <dsp:spPr>
        <a:xfrm>
          <a:off x="519737" y="1317241"/>
          <a:ext cx="944977" cy="9449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561362-5494-48AD-91C9-742E4DBE768E}">
      <dsp:nvSpPr>
        <dsp:cNvPr id="0" name=""/>
        <dsp:cNvSpPr/>
      </dsp:nvSpPr>
      <dsp:spPr>
        <a:xfrm>
          <a:off x="1984452" y="930659"/>
          <a:ext cx="9984036" cy="1718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837" tIns="181837" rIns="181837" bIns="181837" numCol="1" spcCol="1270" anchor="ctr" anchorCtr="0">
          <a:noAutofit/>
        </a:bodyPr>
        <a:lstStyle/>
        <a:p>
          <a:pPr marL="0" lvl="0" indent="0" algn="just" defTabSz="1111250">
            <a:lnSpc>
              <a:spcPct val="100000"/>
            </a:lnSpc>
            <a:spcBef>
              <a:spcPct val="0"/>
            </a:spcBef>
            <a:spcAft>
              <a:spcPct val="35000"/>
            </a:spcAft>
            <a:buNone/>
          </a:pPr>
          <a:r>
            <a:rPr lang="it-IT" sz="2500" b="1" kern="1200" dirty="0">
              <a:solidFill>
                <a:schemeClr val="tx1"/>
              </a:solidFill>
            </a:rPr>
            <a:t>Nome del file dei pignoramenti </a:t>
          </a:r>
          <a:r>
            <a:rPr lang="it-IT" sz="2500" kern="1200" dirty="0">
              <a:solidFill>
                <a:schemeClr val="tx1"/>
              </a:solidFill>
            </a:rPr>
            <a:t>presso terzi o imm.re: usare una denominazione del file corta (pochi caratteri) senza caratteri speciali mettendo come nome quello del debitore: (esempio: PPT Tizio).</a:t>
          </a:r>
          <a:endParaRPr lang="en-US" sz="2500" kern="1200" dirty="0">
            <a:solidFill>
              <a:schemeClr val="tx1"/>
            </a:solidFill>
          </a:endParaRPr>
        </a:p>
      </dsp:txBody>
      <dsp:txXfrm>
        <a:off x="1984452" y="930659"/>
        <a:ext cx="9984036" cy="1718140"/>
      </dsp:txXfrm>
    </dsp:sp>
    <dsp:sp modelId="{A86BE9DD-8A22-486D-8719-726A4E18DC4B}">
      <dsp:nvSpPr>
        <dsp:cNvPr id="0" name=""/>
        <dsp:cNvSpPr/>
      </dsp:nvSpPr>
      <dsp:spPr>
        <a:xfrm>
          <a:off x="0" y="3078335"/>
          <a:ext cx="11968489" cy="1718140"/>
        </a:xfrm>
        <a:prstGeom prst="roundRect">
          <a:avLst>
            <a:gd name="adj" fmla="val 10000"/>
          </a:avLst>
        </a:prstGeom>
        <a:solidFill>
          <a:schemeClr val="accent4">
            <a:lumMod val="75000"/>
          </a:schemeClr>
        </a:solidFill>
        <a:ln>
          <a:noFill/>
        </a:ln>
        <a:effectLst/>
      </dsp:spPr>
      <dsp:style>
        <a:lnRef idx="0">
          <a:scrgbClr r="0" g="0" b="0"/>
        </a:lnRef>
        <a:fillRef idx="1">
          <a:scrgbClr r="0" g="0" b="0"/>
        </a:fillRef>
        <a:effectRef idx="0">
          <a:scrgbClr r="0" g="0" b="0"/>
        </a:effectRef>
        <a:fontRef idx="minor"/>
      </dsp:style>
    </dsp:sp>
    <dsp:sp modelId="{28FBBA7C-937D-4A9C-9E14-A94FF81365FC}">
      <dsp:nvSpPr>
        <dsp:cNvPr id="0" name=""/>
        <dsp:cNvSpPr/>
      </dsp:nvSpPr>
      <dsp:spPr>
        <a:xfrm>
          <a:off x="519737" y="3464916"/>
          <a:ext cx="944977" cy="9449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CF9B6B7-66C7-4605-B77D-433C039B54E4}">
      <dsp:nvSpPr>
        <dsp:cNvPr id="0" name=""/>
        <dsp:cNvSpPr/>
      </dsp:nvSpPr>
      <dsp:spPr>
        <a:xfrm>
          <a:off x="1984452" y="3078335"/>
          <a:ext cx="9984036" cy="1718140"/>
        </a:xfrm>
        <a:prstGeom prst="rect">
          <a:avLst/>
        </a:prstGeom>
        <a:solidFill>
          <a:schemeClr val="accent4">
            <a:lumMod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81837" tIns="181837" rIns="181837" bIns="181837" numCol="1" spcCol="1270" anchor="ctr" anchorCtr="0">
          <a:noAutofit/>
        </a:bodyPr>
        <a:lstStyle/>
        <a:p>
          <a:pPr marL="0" lvl="0" indent="0" algn="just" defTabSz="1111250">
            <a:lnSpc>
              <a:spcPct val="100000"/>
            </a:lnSpc>
            <a:spcBef>
              <a:spcPct val="0"/>
            </a:spcBef>
            <a:spcAft>
              <a:spcPct val="35000"/>
            </a:spcAft>
            <a:buNone/>
          </a:pPr>
          <a:r>
            <a:rPr lang="it-IT" sz="2500" kern="1200" dirty="0">
              <a:solidFill>
                <a:schemeClr val="tx1"/>
              </a:solidFill>
            </a:rPr>
            <a:t>Il </a:t>
          </a:r>
          <a:r>
            <a:rPr lang="it-IT" sz="2500" b="1" kern="1200" dirty="0">
              <a:solidFill>
                <a:schemeClr val="tx1"/>
              </a:solidFill>
            </a:rPr>
            <a:t>preavviso di rilascio di immobile ex art. 608 cpc non è una notifica ma un’esecuzione</a:t>
          </a:r>
          <a:r>
            <a:rPr lang="it-IT" sz="2500" kern="1200" dirty="0">
              <a:solidFill>
                <a:schemeClr val="tx1"/>
              </a:solidFill>
            </a:rPr>
            <a:t> e come tale deve essere inserita nei pignoramenti (termine inteso come esecuzione). </a:t>
          </a:r>
          <a:endParaRPr lang="en-US" sz="2500" kern="1200" dirty="0">
            <a:solidFill>
              <a:schemeClr val="tx1"/>
            </a:solidFill>
          </a:endParaRPr>
        </a:p>
      </dsp:txBody>
      <dsp:txXfrm>
        <a:off x="1984452" y="3078335"/>
        <a:ext cx="9984036" cy="17181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BC32C-635F-4704-9B18-D2BF09BC5FC9}">
      <dsp:nvSpPr>
        <dsp:cNvPr id="0" name=""/>
        <dsp:cNvSpPr/>
      </dsp:nvSpPr>
      <dsp:spPr>
        <a:xfrm>
          <a:off x="0" y="7703"/>
          <a:ext cx="7494652" cy="1844779"/>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sp>
    <dsp:sp modelId="{C2F96B95-0E88-4156-855D-43F26431EBC5}">
      <dsp:nvSpPr>
        <dsp:cNvPr id="0" name=""/>
        <dsp:cNvSpPr/>
      </dsp:nvSpPr>
      <dsp:spPr>
        <a:xfrm>
          <a:off x="437686" y="532196"/>
          <a:ext cx="796571" cy="7957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4D4AA7A-ABF5-4F52-87F3-021D013F5824}">
      <dsp:nvSpPr>
        <dsp:cNvPr id="0" name=""/>
        <dsp:cNvSpPr/>
      </dsp:nvSpPr>
      <dsp:spPr>
        <a:xfrm>
          <a:off x="1671944" y="206644"/>
          <a:ext cx="5363363" cy="1448311"/>
        </a:xfrm>
        <a:prstGeom prst="rect">
          <a:avLst/>
        </a:prstGeom>
        <a:solidFill>
          <a:schemeClr val="accent2">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53280" tIns="153280" rIns="153280" bIns="153280" numCol="1" spcCol="1270" anchor="ctr" anchorCtr="0">
          <a:noAutofit/>
        </a:bodyPr>
        <a:lstStyle/>
        <a:p>
          <a:pPr marL="0" lvl="0" indent="0" algn="just" defTabSz="800100">
            <a:lnSpc>
              <a:spcPct val="90000"/>
            </a:lnSpc>
            <a:spcBef>
              <a:spcPct val="0"/>
            </a:spcBef>
            <a:spcAft>
              <a:spcPct val="35000"/>
            </a:spcAft>
            <a:buNone/>
          </a:pPr>
          <a:r>
            <a:rPr lang="it-IT" sz="1800" kern="1200" dirty="0">
              <a:solidFill>
                <a:schemeClr val="tx1"/>
              </a:solidFill>
            </a:rPr>
            <a:t>Il </a:t>
          </a:r>
          <a:r>
            <a:rPr lang="it-IT" sz="2000" b="1" u="sng" kern="1200" dirty="0">
              <a:solidFill>
                <a:schemeClr val="tx1"/>
              </a:solidFill>
            </a:rPr>
            <a:t>primo pagamento</a:t>
          </a:r>
          <a:r>
            <a:rPr lang="it-IT" sz="2000" b="0" u="none" kern="1200" dirty="0">
              <a:solidFill>
                <a:schemeClr val="tx1"/>
              </a:solidFill>
            </a:rPr>
            <a:t> </a:t>
          </a:r>
          <a:r>
            <a:rPr lang="it-IT" sz="1800" kern="1200" dirty="0">
              <a:solidFill>
                <a:schemeClr val="tx1"/>
              </a:solidFill>
            </a:rPr>
            <a:t>di una notifica o di un pignoramento deve essere effettuato con </a:t>
          </a:r>
          <a:r>
            <a:rPr lang="it-IT" sz="1800" kern="1200" dirty="0" err="1">
              <a:solidFill>
                <a:schemeClr val="tx1"/>
              </a:solidFill>
            </a:rPr>
            <a:t>Pagopa</a:t>
          </a:r>
          <a:r>
            <a:rPr lang="it-IT" sz="1800" kern="1200" dirty="0">
              <a:solidFill>
                <a:schemeClr val="tx1"/>
              </a:solidFill>
            </a:rPr>
            <a:t> (art. 197 d.p.r. 115/02) selezionando la voce Notifiche Unep o Esecuzioni Unep e come ufficio l’Unep di Nocera Inferiore. </a:t>
          </a:r>
          <a:endParaRPr lang="en-US" sz="1800" kern="1200" dirty="0">
            <a:solidFill>
              <a:schemeClr val="tx1"/>
            </a:solidFill>
          </a:endParaRPr>
        </a:p>
      </dsp:txBody>
      <dsp:txXfrm>
        <a:off x="1671944" y="206644"/>
        <a:ext cx="5363363" cy="1448311"/>
      </dsp:txXfrm>
    </dsp:sp>
    <dsp:sp modelId="{0B99CEEF-17AF-40A7-B508-C41B3C19266B}">
      <dsp:nvSpPr>
        <dsp:cNvPr id="0" name=""/>
        <dsp:cNvSpPr/>
      </dsp:nvSpPr>
      <dsp:spPr>
        <a:xfrm>
          <a:off x="0" y="2652479"/>
          <a:ext cx="7494652" cy="1664134"/>
        </a:xfrm>
        <a:prstGeom prst="roundRect">
          <a:avLst>
            <a:gd name="adj" fmla="val 10000"/>
          </a:avLst>
        </a:prstGeom>
        <a:solidFill>
          <a:schemeClr val="accent3">
            <a:lumMod val="60000"/>
            <a:lumOff val="40000"/>
          </a:schemeClr>
        </a:solidFill>
        <a:ln>
          <a:noFill/>
        </a:ln>
        <a:effectLst/>
      </dsp:spPr>
      <dsp:style>
        <a:lnRef idx="0">
          <a:scrgbClr r="0" g="0" b="0"/>
        </a:lnRef>
        <a:fillRef idx="1">
          <a:scrgbClr r="0" g="0" b="0"/>
        </a:fillRef>
        <a:effectRef idx="0">
          <a:scrgbClr r="0" g="0" b="0"/>
        </a:effectRef>
        <a:fontRef idx="minor"/>
      </dsp:style>
    </dsp:sp>
    <dsp:sp modelId="{79FD3F44-92D8-4653-A52C-71AEA2F00D41}">
      <dsp:nvSpPr>
        <dsp:cNvPr id="0" name=""/>
        <dsp:cNvSpPr/>
      </dsp:nvSpPr>
      <dsp:spPr>
        <a:xfrm>
          <a:off x="437686" y="3086649"/>
          <a:ext cx="796571" cy="7957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7E355C6-02F7-44DE-90EB-047BBBE0D50A}">
      <dsp:nvSpPr>
        <dsp:cNvPr id="0" name=""/>
        <dsp:cNvSpPr/>
      </dsp:nvSpPr>
      <dsp:spPr>
        <a:xfrm>
          <a:off x="1719409" y="2165631"/>
          <a:ext cx="5268432" cy="2639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280" tIns="153280" rIns="153280" bIns="153280" numCol="1" spcCol="1270" anchor="ctr" anchorCtr="0">
          <a:noAutofit/>
        </a:bodyPr>
        <a:lstStyle/>
        <a:p>
          <a:pPr marL="0" lvl="0" indent="0" algn="just" defTabSz="800100">
            <a:lnSpc>
              <a:spcPct val="90000"/>
            </a:lnSpc>
            <a:spcBef>
              <a:spcPct val="0"/>
            </a:spcBef>
            <a:spcAft>
              <a:spcPct val="35000"/>
            </a:spcAft>
            <a:buNone/>
          </a:pPr>
          <a:r>
            <a:rPr lang="it-IT" sz="1800" kern="1200" dirty="0">
              <a:solidFill>
                <a:schemeClr val="tx1"/>
              </a:solidFill>
            </a:rPr>
            <a:t>Per quanto riguarda </a:t>
          </a:r>
          <a:r>
            <a:rPr lang="it-IT" sz="1800" b="0" kern="1200" dirty="0">
              <a:solidFill>
                <a:schemeClr val="tx1"/>
              </a:solidFill>
            </a:rPr>
            <a:t>il</a:t>
          </a:r>
          <a:r>
            <a:rPr lang="it-IT" sz="1800" b="1" kern="1200" dirty="0">
              <a:solidFill>
                <a:schemeClr val="tx1"/>
              </a:solidFill>
            </a:rPr>
            <a:t> </a:t>
          </a:r>
          <a:r>
            <a:rPr lang="it-IT" sz="1800" b="1" u="sng" kern="1200" dirty="0">
              <a:solidFill>
                <a:schemeClr val="tx1"/>
              </a:solidFill>
            </a:rPr>
            <a:t>primo pagamento</a:t>
          </a:r>
          <a:r>
            <a:rPr lang="it-IT" sz="1800" b="0" kern="1200" dirty="0">
              <a:solidFill>
                <a:schemeClr val="tx1"/>
              </a:solidFill>
            </a:rPr>
            <a:t>,</a:t>
          </a:r>
          <a:r>
            <a:rPr lang="it-IT" sz="1800" b="1" kern="1200" dirty="0">
              <a:solidFill>
                <a:schemeClr val="tx1"/>
              </a:solidFill>
            </a:rPr>
            <a:t> </a:t>
          </a:r>
          <a:r>
            <a:rPr lang="it-IT" sz="1800" kern="1200" dirty="0">
              <a:solidFill>
                <a:schemeClr val="tx1"/>
              </a:solidFill>
            </a:rPr>
            <a:t>al momento della compilazione dei dati della richiesta di pagamento </a:t>
          </a:r>
          <a:r>
            <a:rPr lang="it-IT" sz="1800" kern="1200" dirty="0" err="1">
              <a:solidFill>
                <a:schemeClr val="tx1"/>
              </a:solidFill>
            </a:rPr>
            <a:t>Pagopa</a:t>
          </a:r>
          <a:r>
            <a:rPr lang="it-IT" sz="1800" kern="1200" dirty="0">
              <a:solidFill>
                <a:schemeClr val="tx1"/>
              </a:solidFill>
            </a:rPr>
            <a:t> vorrete indicare, alla voce Causale, unicamente il numero temporaneo che l'</a:t>
          </a:r>
          <a:r>
            <a:rPr lang="it-IT" sz="1800" kern="1200" dirty="0" err="1">
              <a:solidFill>
                <a:schemeClr val="tx1"/>
              </a:solidFill>
            </a:rPr>
            <a:t>Unep</a:t>
          </a:r>
          <a:r>
            <a:rPr lang="it-IT" sz="1800" kern="1200" dirty="0">
              <a:solidFill>
                <a:schemeClr val="tx1"/>
              </a:solidFill>
            </a:rPr>
            <a:t> ha, precedentemente, comunicato mediante </a:t>
          </a:r>
          <a:r>
            <a:rPr lang="it-IT" sz="1800" kern="1200" dirty="0" err="1">
              <a:solidFill>
                <a:schemeClr val="tx1"/>
              </a:solidFill>
            </a:rPr>
            <a:t>pec</a:t>
          </a:r>
          <a:r>
            <a:rPr lang="it-IT" sz="1800" kern="1200" dirty="0">
              <a:solidFill>
                <a:schemeClr val="tx1"/>
              </a:solidFill>
            </a:rPr>
            <a:t>. Non dovrete scrivere altro. </a:t>
          </a:r>
          <a:endParaRPr lang="en-US" sz="1800" kern="1200" dirty="0">
            <a:solidFill>
              <a:schemeClr val="tx1"/>
            </a:solidFill>
          </a:endParaRPr>
        </a:p>
      </dsp:txBody>
      <dsp:txXfrm>
        <a:off x="1719409" y="2165631"/>
        <a:ext cx="5268432" cy="2639243"/>
      </dsp:txXfrm>
    </dsp:sp>
    <dsp:sp modelId="{D073CD42-5390-4292-AB8C-CECE067E974F}">
      <dsp:nvSpPr>
        <dsp:cNvPr id="0" name=""/>
        <dsp:cNvSpPr/>
      </dsp:nvSpPr>
      <dsp:spPr>
        <a:xfrm>
          <a:off x="0" y="5118023"/>
          <a:ext cx="7494652" cy="144689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71C2A1-6146-4494-9AF8-1575B0543576}">
      <dsp:nvSpPr>
        <dsp:cNvPr id="0" name=""/>
        <dsp:cNvSpPr/>
      </dsp:nvSpPr>
      <dsp:spPr>
        <a:xfrm>
          <a:off x="437686" y="5443575"/>
          <a:ext cx="796571" cy="7957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FDC90A8-B344-4E8D-8FE0-E805C1A58B13}">
      <dsp:nvSpPr>
        <dsp:cNvPr id="0" name=""/>
        <dsp:cNvSpPr/>
      </dsp:nvSpPr>
      <dsp:spPr>
        <a:xfrm>
          <a:off x="1671944" y="5118023"/>
          <a:ext cx="5363363" cy="1448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280" tIns="153280" rIns="153280" bIns="153280" numCol="1" spcCol="1270" anchor="ctr" anchorCtr="0">
          <a:noAutofit/>
        </a:bodyPr>
        <a:lstStyle/>
        <a:p>
          <a:pPr marL="0" lvl="0" indent="0" algn="just" defTabSz="800100">
            <a:lnSpc>
              <a:spcPct val="90000"/>
            </a:lnSpc>
            <a:spcBef>
              <a:spcPct val="0"/>
            </a:spcBef>
            <a:spcAft>
              <a:spcPct val="35000"/>
            </a:spcAft>
            <a:buNone/>
          </a:pPr>
          <a:r>
            <a:rPr lang="it-IT" sz="1800" kern="1200" dirty="0">
              <a:solidFill>
                <a:schemeClr val="tx1"/>
              </a:solidFill>
            </a:rPr>
            <a:t>La ricevuta di pagamento andrà poi inviata come nuovo deposito con il PCT in formato pdf e xml. Inserire quale "Atto principale" la ricevuta di pagamento in formato pdf e inserire quale "Allegato" la ricevuta in formato xml. N.B.: non si devono allegare o inviare note o lettere di accompagnamento</a:t>
          </a:r>
          <a:endParaRPr lang="en-US" sz="1800" kern="1200" dirty="0">
            <a:solidFill>
              <a:schemeClr val="tx1"/>
            </a:solidFill>
          </a:endParaRPr>
        </a:p>
      </dsp:txBody>
      <dsp:txXfrm>
        <a:off x="1671944" y="5118023"/>
        <a:ext cx="5363363" cy="144831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4601BB60-B194-4F09-A92C-6C9477AD3D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41BC383B-4C1A-4348-AE06-9FCD469F3B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9E0B95-C003-462B-90D5-9A3EE6807BDA}" type="datetime1">
              <a:rPr lang="it-IT" smtClean="0"/>
              <a:t>12/04/2024</a:t>
            </a:fld>
            <a:endParaRPr lang="it-IT" dirty="0"/>
          </a:p>
        </p:txBody>
      </p:sp>
      <p:sp>
        <p:nvSpPr>
          <p:cNvPr id="4" name="Segnaposto piè di pagina 3">
            <a:extLst>
              <a:ext uri="{FF2B5EF4-FFF2-40B4-BE49-F238E27FC236}">
                <a16:creationId xmlns:a16="http://schemas.microsoft.com/office/drawing/2014/main" id="{C8660067-D470-4660-BE33-3C23D0DB9A1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12B1759A-785B-42A6-ADF2-E8B71837979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34F610-DE65-4A42-9ECB-6BE7146E02BA}" type="slidenum">
              <a:rPr lang="it-IT" smtClean="0"/>
              <a:t>‹N›</a:t>
            </a:fld>
            <a:endParaRPr lang="it-IT"/>
          </a:p>
        </p:txBody>
      </p:sp>
    </p:spTree>
    <p:extLst>
      <p:ext uri="{BB962C8B-B14F-4D97-AF65-F5344CB8AC3E}">
        <p14:creationId xmlns:p14="http://schemas.microsoft.com/office/powerpoint/2010/main" val="849726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3588C4-FB4C-4767-8503-E44C922CE228}" type="datetime1">
              <a:rPr lang="it-IT" smtClean="0"/>
              <a:pPr/>
              <a:t>12/04/2024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dirty="0"/>
              <a:t>Modificare gli stili del testo dello schema</a:t>
            </a:r>
          </a:p>
          <a:p>
            <a:pPr lvl="1"/>
            <a:r>
              <a:rPr lang="it-IT" noProof="0" dirty="0"/>
              <a:t>Secondo livello</a:t>
            </a:r>
          </a:p>
          <a:p>
            <a:pPr lvl="2"/>
            <a:r>
              <a:rPr lang="it-IT" noProof="0" dirty="0"/>
              <a:t>Terzo livello</a:t>
            </a:r>
          </a:p>
          <a:p>
            <a:pPr lvl="3"/>
            <a:r>
              <a:rPr lang="it-IT" noProof="0" dirty="0"/>
              <a:t>Quarto livello</a:t>
            </a:r>
          </a:p>
          <a:p>
            <a:pPr lvl="4"/>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25687-5131-4FE5-AB90-C145FFE28B9F}" type="slidenum">
              <a:rPr lang="it-IT" noProof="0" smtClean="0"/>
              <a:t>‹N›</a:t>
            </a:fld>
            <a:endParaRPr lang="it-IT" noProof="0"/>
          </a:p>
        </p:txBody>
      </p:sp>
    </p:spTree>
    <p:extLst>
      <p:ext uri="{BB962C8B-B14F-4D97-AF65-F5344CB8AC3E}">
        <p14:creationId xmlns:p14="http://schemas.microsoft.com/office/powerpoint/2010/main" val="1218615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8025687-5131-4FE5-AB90-C145FFE28B9F}" type="slidenum">
              <a:rPr lang="it-IT" smtClean="0"/>
              <a:t>1</a:t>
            </a:fld>
            <a:endParaRPr lang="it-IT"/>
          </a:p>
        </p:txBody>
      </p:sp>
    </p:spTree>
    <p:extLst>
      <p:ext uri="{BB962C8B-B14F-4D97-AF65-F5344CB8AC3E}">
        <p14:creationId xmlns:p14="http://schemas.microsoft.com/office/powerpoint/2010/main" val="119455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8025687-5131-4FE5-AB90-C145FFE28B9F}" type="slidenum">
              <a:rPr lang="it-IT" smtClean="0"/>
              <a:t>2</a:t>
            </a:fld>
            <a:endParaRPr lang="it-IT"/>
          </a:p>
        </p:txBody>
      </p:sp>
    </p:spTree>
    <p:extLst>
      <p:ext uri="{BB962C8B-B14F-4D97-AF65-F5344CB8AC3E}">
        <p14:creationId xmlns:p14="http://schemas.microsoft.com/office/powerpoint/2010/main" val="202674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8025687-5131-4FE5-AB90-C145FFE28B9F}" type="slidenum">
              <a:rPr lang="it-IT" smtClean="0"/>
              <a:t>3</a:t>
            </a:fld>
            <a:endParaRPr lang="it-IT"/>
          </a:p>
        </p:txBody>
      </p:sp>
    </p:spTree>
    <p:extLst>
      <p:ext uri="{BB962C8B-B14F-4D97-AF65-F5344CB8AC3E}">
        <p14:creationId xmlns:p14="http://schemas.microsoft.com/office/powerpoint/2010/main" val="448108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2"/>
      </p:bgRef>
    </p:bg>
    <p:spTree>
      <p:nvGrpSpPr>
        <p:cNvPr id="1" name=""/>
        <p:cNvGrpSpPr/>
        <p:nvPr/>
      </p:nvGrpSpPr>
      <p:grpSpPr>
        <a:xfrm>
          <a:off x="0" y="0"/>
          <a:ext cx="0" cy="0"/>
          <a:chOff x="0" y="0"/>
          <a:chExt cx="0" cy="0"/>
        </a:xfrm>
      </p:grpSpPr>
      <p:pic>
        <p:nvPicPr>
          <p:cNvPr id="7" name="Immagin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ctrTitle"/>
          </p:nvPr>
        </p:nvSpPr>
        <p:spPr>
          <a:xfrm>
            <a:off x="3962399" y="1964267"/>
            <a:ext cx="7197726" cy="2421464"/>
          </a:xfrm>
        </p:spPr>
        <p:txBody>
          <a:bodyPr rtlCol="0" anchor="b">
            <a:normAutofit/>
          </a:bodyPr>
          <a:lstStyle>
            <a:lvl1pPr algn="r">
              <a:defRPr sz="4800">
                <a:effectLst/>
              </a:defRPr>
            </a:lvl1pPr>
          </a:lstStyle>
          <a:p>
            <a:pPr rtl="0"/>
            <a:r>
              <a:rPr lang="it-IT" noProof="0"/>
              <a:t>Fare clic per modificare lo stile del titolo dello schema</a:t>
            </a:r>
          </a:p>
        </p:txBody>
      </p:sp>
      <p:sp>
        <p:nvSpPr>
          <p:cNvPr id="3" name="Sottotitolo 2"/>
          <p:cNvSpPr>
            <a:spLocks noGrp="1"/>
          </p:cNvSpPr>
          <p:nvPr>
            <p:ph type="subTitle" idx="1"/>
          </p:nvPr>
        </p:nvSpPr>
        <p:spPr>
          <a:xfrm>
            <a:off x="3962399" y="4385732"/>
            <a:ext cx="7197726" cy="1405467"/>
          </a:xfrm>
        </p:spPr>
        <p:txBody>
          <a:bodyPr rtlCol="0"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noProof="0"/>
              <a:t>Fare clic per modificare lo stile del sottotitolo dello schema</a:t>
            </a:r>
          </a:p>
        </p:txBody>
      </p:sp>
      <p:sp>
        <p:nvSpPr>
          <p:cNvPr id="4" name="Segnaposto data 3"/>
          <p:cNvSpPr>
            <a:spLocks noGrp="1"/>
          </p:cNvSpPr>
          <p:nvPr>
            <p:ph type="dt" sz="half" idx="10"/>
          </p:nvPr>
        </p:nvSpPr>
        <p:spPr>
          <a:xfrm>
            <a:off x="8932558" y="5870575"/>
            <a:ext cx="1600200" cy="377825"/>
          </a:xfrm>
        </p:spPr>
        <p:txBody>
          <a:bodyPr rtlCol="0"/>
          <a:lstStyle/>
          <a:p>
            <a:pPr rtl="0"/>
            <a:fld id="{0A68C6C1-78C6-4DA5-84A3-2752C1635E26}" type="datetime1">
              <a:rPr lang="it-IT" noProof="0" smtClean="0"/>
              <a:t>12/04/2024</a:t>
            </a:fld>
            <a:endParaRPr lang="it-IT" noProof="0"/>
          </a:p>
        </p:txBody>
      </p:sp>
      <p:sp>
        <p:nvSpPr>
          <p:cNvPr id="5" name="Segnaposto piè di pagina 4"/>
          <p:cNvSpPr>
            <a:spLocks noGrp="1"/>
          </p:cNvSpPr>
          <p:nvPr>
            <p:ph type="ftr" sz="quarter" idx="11"/>
          </p:nvPr>
        </p:nvSpPr>
        <p:spPr>
          <a:xfrm>
            <a:off x="3962399" y="5870575"/>
            <a:ext cx="4893958" cy="377825"/>
          </a:xfrm>
        </p:spPr>
        <p:txBody>
          <a:bodyPr rtlCol="0"/>
          <a:lstStyle/>
          <a:p>
            <a:pPr rtl="0"/>
            <a:endParaRPr lang="it-IT" noProof="0"/>
          </a:p>
        </p:txBody>
      </p:sp>
      <p:sp>
        <p:nvSpPr>
          <p:cNvPr id="6" name="Segnaposto numero diapositiva 5"/>
          <p:cNvSpPr>
            <a:spLocks noGrp="1"/>
          </p:cNvSpPr>
          <p:nvPr>
            <p:ph type="sldNum" sz="quarter" idx="12"/>
          </p:nvPr>
        </p:nvSpPr>
        <p:spPr>
          <a:xfrm>
            <a:off x="10608958" y="5870575"/>
            <a:ext cx="551167" cy="377825"/>
          </a:xfrm>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220232501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Immagin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 y="1786"/>
            <a:ext cx="12188825" cy="6856214"/>
          </a:xfrm>
          <a:prstGeom prst="rect">
            <a:avLst/>
          </a:prstGeom>
        </p:spPr>
      </p:pic>
      <p:sp>
        <p:nvSpPr>
          <p:cNvPr id="2" name="Titolo 1"/>
          <p:cNvSpPr>
            <a:spLocks noGrp="1"/>
          </p:cNvSpPr>
          <p:nvPr>
            <p:ph type="title"/>
          </p:nvPr>
        </p:nvSpPr>
        <p:spPr>
          <a:xfrm>
            <a:off x="685800" y="4732865"/>
            <a:ext cx="10131427" cy="566738"/>
          </a:xfrm>
        </p:spPr>
        <p:txBody>
          <a:bodyPr rtlCol="0" anchor="b">
            <a:normAutofit/>
          </a:bodyPr>
          <a:lstStyle>
            <a:lvl1pPr algn="l">
              <a:defRPr sz="2400" b="0"/>
            </a:lvl1pPr>
          </a:lstStyle>
          <a:p>
            <a:pPr rtl="0"/>
            <a:r>
              <a:rPr lang="it-IT" noProof="0"/>
              <a:t>Fare clic per modificare lo stile del titolo dello schema</a:t>
            </a:r>
          </a:p>
        </p:txBody>
      </p:sp>
      <p:sp>
        <p:nvSpPr>
          <p:cNvPr id="3" name="Segnaposto immagine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noProof="0"/>
              <a:t>Fare clic sull'icona per inserire un'immagine</a:t>
            </a:r>
          </a:p>
        </p:txBody>
      </p:sp>
      <p:sp>
        <p:nvSpPr>
          <p:cNvPr id="4" name="Segnaposto testo 3"/>
          <p:cNvSpPr>
            <a:spLocks noGrp="1"/>
          </p:cNvSpPr>
          <p:nvPr>
            <p:ph type="body" sz="half" idx="2" hasCustomPrompt="1"/>
          </p:nvPr>
        </p:nvSpPr>
        <p:spPr>
          <a:xfrm>
            <a:off x="685800" y="5299603"/>
            <a:ext cx="10131427" cy="49371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Modificare gli stili del testo dello schema</a:t>
            </a:r>
          </a:p>
        </p:txBody>
      </p:sp>
      <p:sp>
        <p:nvSpPr>
          <p:cNvPr id="5" name="Segnaposto data 4"/>
          <p:cNvSpPr>
            <a:spLocks noGrp="1"/>
          </p:cNvSpPr>
          <p:nvPr>
            <p:ph type="dt" sz="half" idx="10"/>
          </p:nvPr>
        </p:nvSpPr>
        <p:spPr/>
        <p:txBody>
          <a:bodyPr rtlCol="0"/>
          <a:lstStyle/>
          <a:p>
            <a:pPr rtl="0"/>
            <a:fld id="{501FF740-B31D-4F1D-B273-4D52B262B465}" type="datetime1">
              <a:rPr lang="it-IT" noProof="0" smtClean="0"/>
              <a:t>12/04/2024</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3386312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didascalia">
    <p:spTree>
      <p:nvGrpSpPr>
        <p:cNvPr id="1" name=""/>
        <p:cNvGrpSpPr/>
        <p:nvPr/>
      </p:nvGrpSpPr>
      <p:grpSpPr>
        <a:xfrm>
          <a:off x="0" y="0"/>
          <a:ext cx="0" cy="0"/>
          <a:chOff x="0" y="0"/>
          <a:chExt cx="0" cy="0"/>
        </a:xfrm>
      </p:grpSpPr>
      <p:pic>
        <p:nvPicPr>
          <p:cNvPr id="7" name="Immagin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a:xfrm>
            <a:off x="685801" y="609601"/>
            <a:ext cx="10131427" cy="3124199"/>
          </a:xfrm>
        </p:spPr>
        <p:txBody>
          <a:bodyPr rtlCol="0" anchor="ctr">
            <a:normAutofit/>
          </a:bodyPr>
          <a:lstStyle>
            <a:lvl1pPr algn="l">
              <a:defRPr sz="3200" b="0" cap="none"/>
            </a:lvl1pPr>
          </a:lstStyle>
          <a:p>
            <a:pPr rtl="0"/>
            <a:r>
              <a:rPr lang="it-IT" noProof="0"/>
              <a:t>Fare clic per modificare lo stile del titolo dello schema</a:t>
            </a:r>
          </a:p>
        </p:txBody>
      </p:sp>
      <p:sp>
        <p:nvSpPr>
          <p:cNvPr id="3" name="Segnaposto testo 2"/>
          <p:cNvSpPr>
            <a:spLocks noGrp="1"/>
          </p:cNvSpPr>
          <p:nvPr>
            <p:ph type="body" idx="1" hasCustomPrompt="1"/>
          </p:nvPr>
        </p:nvSpPr>
        <p:spPr>
          <a:xfrm>
            <a:off x="685800" y="4343400"/>
            <a:ext cx="10131428" cy="1447800"/>
          </a:xfrm>
        </p:spPr>
        <p:txBody>
          <a:bodyPr rtlCol="0"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Modificare gli stili del testo dello schema</a:t>
            </a:r>
          </a:p>
        </p:txBody>
      </p:sp>
      <p:sp>
        <p:nvSpPr>
          <p:cNvPr id="4" name="Segnaposto data 3"/>
          <p:cNvSpPr>
            <a:spLocks noGrp="1"/>
          </p:cNvSpPr>
          <p:nvPr>
            <p:ph type="dt" sz="half" idx="10"/>
          </p:nvPr>
        </p:nvSpPr>
        <p:spPr/>
        <p:txBody>
          <a:bodyPr rtlCol="0"/>
          <a:lstStyle/>
          <a:p>
            <a:pPr rtl="0"/>
            <a:fld id="{A2BFBCD5-B66A-43D4-8A83-2AE63F784811}"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349800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Immagin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Casella di testo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it-IT" sz="8000" noProof="0">
                <a:solidFill>
                  <a:schemeClr val="tx1"/>
                </a:solidFill>
                <a:effectLst/>
              </a:rPr>
              <a:t>"</a:t>
            </a:r>
          </a:p>
        </p:txBody>
      </p:sp>
      <p:sp>
        <p:nvSpPr>
          <p:cNvPr id="14" name="Casella di testo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it-IT" sz="8000" noProof="0">
                <a:solidFill>
                  <a:schemeClr val="tx1"/>
                </a:solidFill>
                <a:effectLst/>
              </a:rPr>
              <a:t>"</a:t>
            </a:r>
          </a:p>
        </p:txBody>
      </p:sp>
      <p:sp>
        <p:nvSpPr>
          <p:cNvPr id="16" name="Titolo 1"/>
          <p:cNvSpPr>
            <a:spLocks noGrp="1"/>
          </p:cNvSpPr>
          <p:nvPr>
            <p:ph type="title"/>
          </p:nvPr>
        </p:nvSpPr>
        <p:spPr>
          <a:xfrm>
            <a:off x="992267" y="609601"/>
            <a:ext cx="9550399" cy="2743199"/>
          </a:xfrm>
        </p:spPr>
        <p:txBody>
          <a:bodyPr rtlCol="0" anchor="ctr">
            <a:normAutofit/>
          </a:bodyPr>
          <a:lstStyle>
            <a:lvl1pPr algn="l">
              <a:defRPr sz="3200" b="0" cap="none">
                <a:solidFill>
                  <a:schemeClr val="tx1"/>
                </a:solidFill>
              </a:defRPr>
            </a:lvl1pPr>
          </a:lstStyle>
          <a:p>
            <a:pPr rtl="0"/>
            <a:r>
              <a:rPr lang="it-IT" noProof="0"/>
              <a:t>Fare clic per modificare lo stile del titolo dello schema</a:t>
            </a:r>
          </a:p>
        </p:txBody>
      </p:sp>
      <p:sp>
        <p:nvSpPr>
          <p:cNvPr id="10" name="Segnaposto testo 9"/>
          <p:cNvSpPr>
            <a:spLocks noGrp="1"/>
          </p:cNvSpPr>
          <p:nvPr>
            <p:ph type="body" sz="quarter" idx="13" hasCustomPrompt="1"/>
          </p:nvPr>
        </p:nvSpPr>
        <p:spPr>
          <a:xfrm>
            <a:off x="1097875" y="3352800"/>
            <a:ext cx="9339184" cy="381000"/>
          </a:xfrm>
        </p:spPr>
        <p:txBody>
          <a:bodyPr rtlCol="0"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it-IT" noProof="0"/>
              <a:t>Modificare gli stili del testo dello schema</a:t>
            </a:r>
          </a:p>
        </p:txBody>
      </p:sp>
      <p:sp>
        <p:nvSpPr>
          <p:cNvPr id="3" name="Segnaposto testo 2"/>
          <p:cNvSpPr>
            <a:spLocks noGrp="1"/>
          </p:cNvSpPr>
          <p:nvPr>
            <p:ph type="body" idx="1" hasCustomPrompt="1"/>
          </p:nvPr>
        </p:nvSpPr>
        <p:spPr>
          <a:xfrm>
            <a:off x="687465" y="4343400"/>
            <a:ext cx="10152367" cy="1447800"/>
          </a:xfrm>
        </p:spPr>
        <p:txBody>
          <a:bodyPr rtlCol="0"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Modificare gli stili del testo dello schema</a:t>
            </a:r>
          </a:p>
        </p:txBody>
      </p:sp>
      <p:sp>
        <p:nvSpPr>
          <p:cNvPr id="4" name="Segnaposto data 3"/>
          <p:cNvSpPr>
            <a:spLocks noGrp="1"/>
          </p:cNvSpPr>
          <p:nvPr>
            <p:ph type="dt" sz="half" idx="10"/>
          </p:nvPr>
        </p:nvSpPr>
        <p:spPr/>
        <p:txBody>
          <a:bodyPr rtlCol="0"/>
          <a:lstStyle/>
          <a:p>
            <a:pPr rtl="0"/>
            <a:fld id="{31AB88FB-6178-4F09-973D-B356B34749A0}"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320505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7" name="Immagin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a:xfrm>
            <a:off x="685802" y="3308581"/>
            <a:ext cx="10131425" cy="1468800"/>
          </a:xfrm>
        </p:spPr>
        <p:txBody>
          <a:bodyPr rtlCol="0" anchor="b">
            <a:normAutofit/>
          </a:bodyPr>
          <a:lstStyle>
            <a:lvl1pPr algn="l">
              <a:defRPr sz="3200" b="0" cap="none"/>
            </a:lvl1pPr>
          </a:lstStyle>
          <a:p>
            <a:pPr rtl="0"/>
            <a:r>
              <a:rPr lang="it-IT" noProof="0"/>
              <a:t>Fare clic per modificare lo stile del titolo dello schema</a:t>
            </a:r>
          </a:p>
        </p:txBody>
      </p:sp>
      <p:sp>
        <p:nvSpPr>
          <p:cNvPr id="3" name="Segnaposto testo 2"/>
          <p:cNvSpPr>
            <a:spLocks noGrp="1"/>
          </p:cNvSpPr>
          <p:nvPr>
            <p:ph type="body" idx="1" hasCustomPrompt="1"/>
          </p:nvPr>
        </p:nvSpPr>
        <p:spPr>
          <a:xfrm>
            <a:off x="685801" y="4777381"/>
            <a:ext cx="10131426" cy="860400"/>
          </a:xfrm>
        </p:spPr>
        <p:txBody>
          <a:bodyPr rtlCol="0"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Modificare gli stili del testo dello schema</a:t>
            </a:r>
          </a:p>
        </p:txBody>
      </p:sp>
      <p:sp>
        <p:nvSpPr>
          <p:cNvPr id="4" name="Segnaposto data 3"/>
          <p:cNvSpPr>
            <a:spLocks noGrp="1"/>
          </p:cNvSpPr>
          <p:nvPr>
            <p:ph type="dt" sz="half" idx="10"/>
          </p:nvPr>
        </p:nvSpPr>
        <p:spPr/>
        <p:txBody>
          <a:bodyPr rtlCol="0"/>
          <a:lstStyle/>
          <a:p>
            <a:pPr rtl="0"/>
            <a:fld id="{02A86465-7030-4A6F-A685-E7CC2F39CD5F}"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2178569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pic>
        <p:nvPicPr>
          <p:cNvPr id="11" name="Immagin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Casella di testo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it-IT" sz="8000" noProof="0">
                <a:solidFill>
                  <a:schemeClr val="tx1"/>
                </a:solidFill>
                <a:effectLst/>
              </a:rPr>
              <a:t>"</a:t>
            </a:r>
          </a:p>
        </p:txBody>
      </p:sp>
      <p:sp>
        <p:nvSpPr>
          <p:cNvPr id="14" name="Casella di testo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it-IT" sz="8000" noProof="0">
                <a:solidFill>
                  <a:schemeClr val="tx1"/>
                </a:solidFill>
                <a:effectLst/>
              </a:rPr>
              <a:t>"</a:t>
            </a:r>
          </a:p>
        </p:txBody>
      </p:sp>
      <p:sp>
        <p:nvSpPr>
          <p:cNvPr id="16" name="Titolo 1"/>
          <p:cNvSpPr>
            <a:spLocks noGrp="1"/>
          </p:cNvSpPr>
          <p:nvPr>
            <p:ph type="title"/>
          </p:nvPr>
        </p:nvSpPr>
        <p:spPr>
          <a:xfrm>
            <a:off x="992267" y="609601"/>
            <a:ext cx="9550399" cy="2743199"/>
          </a:xfrm>
        </p:spPr>
        <p:txBody>
          <a:bodyPr rtlCol="0" anchor="ctr">
            <a:normAutofit/>
          </a:bodyPr>
          <a:lstStyle>
            <a:lvl1pPr algn="l">
              <a:defRPr sz="3200" b="0" cap="none">
                <a:solidFill>
                  <a:schemeClr val="tx1"/>
                </a:solidFill>
              </a:defRPr>
            </a:lvl1pPr>
          </a:lstStyle>
          <a:p>
            <a:pPr rtl="0"/>
            <a:r>
              <a:rPr lang="it-IT" noProof="0"/>
              <a:t>Fare clic per modificare lo stile del titolo dello schema</a:t>
            </a:r>
          </a:p>
        </p:txBody>
      </p:sp>
      <p:sp>
        <p:nvSpPr>
          <p:cNvPr id="10" name="Segnaposto testo 9"/>
          <p:cNvSpPr>
            <a:spLocks noGrp="1"/>
          </p:cNvSpPr>
          <p:nvPr>
            <p:ph type="body" sz="quarter" idx="13" hasCustomPrompt="1"/>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rtl="0">
              <a:spcBef>
                <a:spcPct val="0"/>
              </a:spcBef>
              <a:buNone/>
            </a:pPr>
            <a:r>
              <a:rPr lang="it-IT" noProof="0"/>
              <a:t>Modificare gli stili del testo dello schema</a:t>
            </a:r>
          </a:p>
        </p:txBody>
      </p:sp>
      <p:sp>
        <p:nvSpPr>
          <p:cNvPr id="3" name="Segnaposto testo 2"/>
          <p:cNvSpPr>
            <a:spLocks noGrp="1"/>
          </p:cNvSpPr>
          <p:nvPr>
            <p:ph type="body" idx="1" hasCustomPrompt="1"/>
          </p:nvPr>
        </p:nvSpPr>
        <p:spPr>
          <a:xfrm>
            <a:off x="685799" y="4775200"/>
            <a:ext cx="10135436" cy="1016000"/>
          </a:xfrm>
        </p:spPr>
        <p:txBody>
          <a:bodyPr rtlCol="0"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Modificare gli stili del testo dello schema</a:t>
            </a:r>
          </a:p>
        </p:txBody>
      </p:sp>
      <p:sp>
        <p:nvSpPr>
          <p:cNvPr id="4" name="Segnaposto data 3"/>
          <p:cNvSpPr>
            <a:spLocks noGrp="1"/>
          </p:cNvSpPr>
          <p:nvPr>
            <p:ph type="dt" sz="half" idx="10"/>
          </p:nvPr>
        </p:nvSpPr>
        <p:spPr/>
        <p:txBody>
          <a:bodyPr rtlCol="0"/>
          <a:lstStyle/>
          <a:p>
            <a:pPr rtl="0"/>
            <a:fld id="{5C6A7C27-806F-499C-8AED-5713BF31DCEA}"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3044187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pic>
        <p:nvPicPr>
          <p:cNvPr id="8" name="Immagin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rtl="0"/>
            <a:r>
              <a:rPr lang="it-IT" noProof="0"/>
              <a:t>Fare clic per modificare lo stile del titolo dello schema</a:t>
            </a:r>
          </a:p>
        </p:txBody>
      </p:sp>
      <p:sp>
        <p:nvSpPr>
          <p:cNvPr id="10" name="Segnaposto testo 9"/>
          <p:cNvSpPr>
            <a:spLocks noGrp="1"/>
          </p:cNvSpPr>
          <p:nvPr>
            <p:ph type="body" sz="quarter" idx="13" hasCustomPrompt="1"/>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rtl="0">
              <a:spcBef>
                <a:spcPct val="0"/>
              </a:spcBef>
              <a:buNone/>
            </a:pPr>
            <a:r>
              <a:rPr lang="it-IT" noProof="0"/>
              <a:t>Modificare gli stili del testo dello schema</a:t>
            </a:r>
          </a:p>
        </p:txBody>
      </p:sp>
      <p:sp>
        <p:nvSpPr>
          <p:cNvPr id="3" name="Segnaposto testo 2"/>
          <p:cNvSpPr>
            <a:spLocks noGrp="1"/>
          </p:cNvSpPr>
          <p:nvPr>
            <p:ph type="body" idx="1" hasCustomPrompt="1"/>
          </p:nvPr>
        </p:nvSpPr>
        <p:spPr>
          <a:xfrm>
            <a:off x="685800" y="4343400"/>
            <a:ext cx="10131428" cy="1447800"/>
          </a:xfrm>
        </p:spPr>
        <p:txBody>
          <a:bodyPr rtlCol="0"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Modificare gli stili del testo dello schema</a:t>
            </a:r>
          </a:p>
        </p:txBody>
      </p:sp>
      <p:sp>
        <p:nvSpPr>
          <p:cNvPr id="4" name="Segnaposto data 3"/>
          <p:cNvSpPr>
            <a:spLocks noGrp="1"/>
          </p:cNvSpPr>
          <p:nvPr>
            <p:ph type="dt" sz="half" idx="10"/>
          </p:nvPr>
        </p:nvSpPr>
        <p:spPr/>
        <p:txBody>
          <a:bodyPr rtlCol="0"/>
          <a:lstStyle/>
          <a:p>
            <a:pPr rtl="0"/>
            <a:fld id="{C3BC9B2D-F7E8-4EAB-B471-EE3D710EFF78}"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4285960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Immagin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olo 1"/>
          <p:cNvSpPr>
            <a:spLocks noGrp="1"/>
          </p:cNvSpPr>
          <p:nvPr>
            <p:ph type="title"/>
          </p:nvPr>
        </p:nvSpPr>
        <p:spPr>
          <a:xfrm>
            <a:off x="685801" y="609600"/>
            <a:ext cx="10131425" cy="1456267"/>
          </a:xfrm>
        </p:spPr>
        <p:txBody>
          <a:bodyPr rtlCol="0"/>
          <a:lstStyle/>
          <a:p>
            <a:pPr rtl="0"/>
            <a:r>
              <a:rPr lang="it-IT" noProof="0"/>
              <a:t>Fare clic per modificare lo stile del titolo dello schema</a:t>
            </a:r>
          </a:p>
        </p:txBody>
      </p:sp>
      <p:sp>
        <p:nvSpPr>
          <p:cNvPr id="3" name="Segnaposto testo verticale 2"/>
          <p:cNvSpPr>
            <a:spLocks noGrp="1"/>
          </p:cNvSpPr>
          <p:nvPr>
            <p:ph type="body" orient="vert" idx="1" hasCustomPrompt="1"/>
          </p:nvPr>
        </p:nvSpPr>
        <p:spPr/>
        <p:txBody>
          <a:bodyPr vert="eaVert" rtlCol="0" anchor="t"/>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23576038-E903-4902-AA39-AFB96CECDA88}"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t>‹N›</a:t>
            </a:fld>
            <a:endParaRPr lang="it-IT" noProof="0"/>
          </a:p>
        </p:txBody>
      </p:sp>
    </p:spTree>
    <p:extLst>
      <p:ext uri="{BB962C8B-B14F-4D97-AF65-F5344CB8AC3E}">
        <p14:creationId xmlns:p14="http://schemas.microsoft.com/office/powerpoint/2010/main" val="2202126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7" name="Immagin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verticale 1"/>
          <p:cNvSpPr>
            <a:spLocks noGrp="1"/>
          </p:cNvSpPr>
          <p:nvPr>
            <p:ph type="title" orient="vert"/>
          </p:nvPr>
        </p:nvSpPr>
        <p:spPr>
          <a:xfrm>
            <a:off x="8658675" y="609599"/>
            <a:ext cx="2158552" cy="5181601"/>
          </a:xfrm>
        </p:spPr>
        <p:txBody>
          <a:bodyPr vert="eaVert" rtlCol="0"/>
          <a:lstStyle/>
          <a:p>
            <a:pPr rtl="0"/>
            <a:r>
              <a:rPr lang="it-IT" noProof="0"/>
              <a:t>Fare clic per modificare lo stile del titolo dello schema</a:t>
            </a:r>
          </a:p>
        </p:txBody>
      </p:sp>
      <p:sp>
        <p:nvSpPr>
          <p:cNvPr id="3" name="Segnaposto testo verticale 2"/>
          <p:cNvSpPr>
            <a:spLocks noGrp="1"/>
          </p:cNvSpPr>
          <p:nvPr>
            <p:ph type="body" orient="vert" idx="1" hasCustomPrompt="1"/>
          </p:nvPr>
        </p:nvSpPr>
        <p:spPr>
          <a:xfrm>
            <a:off x="685800" y="609600"/>
            <a:ext cx="7832116" cy="5181600"/>
          </a:xfrm>
        </p:spPr>
        <p:txBody>
          <a:bodyPr vert="eaVert" rtlCol="0" anchor="t"/>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EF35F046-7BD1-49A4-A205-3E035F16863E}"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t>‹N›</a:t>
            </a:fld>
            <a:endParaRPr lang="it-IT" noProof="0"/>
          </a:p>
        </p:txBody>
      </p:sp>
    </p:spTree>
    <p:extLst>
      <p:ext uri="{BB962C8B-B14F-4D97-AF65-F5344CB8AC3E}">
        <p14:creationId xmlns:p14="http://schemas.microsoft.com/office/powerpoint/2010/main" val="2447542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Immagin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contenuto 2"/>
          <p:cNvSpPr>
            <a:spLocks noGrp="1"/>
          </p:cNvSpPr>
          <p:nvPr>
            <p:ph idx="1" hasCustomPrompt="1"/>
          </p:nvPr>
        </p:nvSpPr>
        <p:spPr/>
        <p:txBody>
          <a:bodyPr rtlCol="0" anchor="ct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EF98319B-8F30-4CBA-AA31-45E63E82A023}"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t>‹N›</a:t>
            </a:fld>
            <a:endParaRPr lang="it-IT" noProof="0"/>
          </a:p>
        </p:txBody>
      </p:sp>
    </p:spTree>
    <p:extLst>
      <p:ext uri="{BB962C8B-B14F-4D97-AF65-F5344CB8AC3E}">
        <p14:creationId xmlns:p14="http://schemas.microsoft.com/office/powerpoint/2010/main" val="246654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Immagin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a:xfrm>
            <a:off x="685800" y="3308581"/>
            <a:ext cx="10131427" cy="1468800"/>
          </a:xfrm>
        </p:spPr>
        <p:txBody>
          <a:bodyPr rtlCol="0" anchor="b"/>
          <a:lstStyle>
            <a:lvl1pPr algn="l">
              <a:defRPr sz="4000" b="0" cap="all"/>
            </a:lvl1pPr>
          </a:lstStyle>
          <a:p>
            <a:pPr rtl="0"/>
            <a:r>
              <a:rPr lang="it-IT" noProof="0"/>
              <a:t>Fare clic per modificare lo stile del titolo dello schema</a:t>
            </a:r>
          </a:p>
        </p:txBody>
      </p:sp>
      <p:sp>
        <p:nvSpPr>
          <p:cNvPr id="3" name="Segnaposto testo 2"/>
          <p:cNvSpPr>
            <a:spLocks noGrp="1"/>
          </p:cNvSpPr>
          <p:nvPr>
            <p:ph type="body" idx="1" hasCustomPrompt="1"/>
          </p:nvPr>
        </p:nvSpPr>
        <p:spPr>
          <a:xfrm>
            <a:off x="685799" y="4777381"/>
            <a:ext cx="10131428" cy="860400"/>
          </a:xfrm>
        </p:spPr>
        <p:txBody>
          <a:bodyPr rtlCol="0"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Modifica gli stili del testo dello schema</a:t>
            </a:r>
          </a:p>
        </p:txBody>
      </p:sp>
      <p:sp>
        <p:nvSpPr>
          <p:cNvPr id="4" name="Segnaposto data 3"/>
          <p:cNvSpPr>
            <a:spLocks noGrp="1"/>
          </p:cNvSpPr>
          <p:nvPr>
            <p:ph type="dt" sz="half" idx="10"/>
          </p:nvPr>
        </p:nvSpPr>
        <p:spPr/>
        <p:txBody>
          <a:bodyPr rtlCol="0"/>
          <a:lstStyle/>
          <a:p>
            <a:pPr rtl="0"/>
            <a:fld id="{46A13E85-2648-4481-80DB-3A0E59949141}" type="datetime1">
              <a:rPr lang="it-IT" noProof="0" smtClean="0"/>
              <a:t>12/04/2024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107458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Immagin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contenuto 2"/>
          <p:cNvSpPr>
            <a:spLocks noGrp="1"/>
          </p:cNvSpPr>
          <p:nvPr>
            <p:ph sz="half" idx="1" hasCustomPrompt="1"/>
          </p:nvPr>
        </p:nvSpPr>
        <p:spPr>
          <a:xfrm>
            <a:off x="685802" y="2142067"/>
            <a:ext cx="4995334" cy="3649134"/>
          </a:xfrm>
        </p:spPr>
        <p:txBody>
          <a:bodyPr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contenuto 3"/>
          <p:cNvSpPr>
            <a:spLocks noGrp="1"/>
          </p:cNvSpPr>
          <p:nvPr>
            <p:ph sz="half" idx="2" hasCustomPrompt="1"/>
          </p:nvPr>
        </p:nvSpPr>
        <p:spPr>
          <a:xfrm>
            <a:off x="5821895" y="2142067"/>
            <a:ext cx="4995332" cy="3649133"/>
          </a:xfrm>
        </p:spPr>
        <p:txBody>
          <a:bodyPr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p:cNvSpPr>
            <a:spLocks noGrp="1"/>
          </p:cNvSpPr>
          <p:nvPr>
            <p:ph type="dt" sz="half" idx="10"/>
          </p:nvPr>
        </p:nvSpPr>
        <p:spPr/>
        <p:txBody>
          <a:bodyPr rtlCol="0"/>
          <a:lstStyle/>
          <a:p>
            <a:pPr rtl="0"/>
            <a:fld id="{AE3E5F7C-9DF2-48B9-A1DB-E6120A94CDF0}" type="datetime1">
              <a:rPr lang="it-IT" noProof="0" smtClean="0"/>
              <a:t>12/04/2024</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69E57DC2-970A-4B3E-BB1C-7A09969E49DF}" type="slidenum">
              <a:rPr lang="it-IT" noProof="0" smtClean="0"/>
              <a:t>‹N›</a:t>
            </a:fld>
            <a:endParaRPr lang="it-IT" noProof="0"/>
          </a:p>
        </p:txBody>
      </p:sp>
    </p:spTree>
    <p:extLst>
      <p:ext uri="{BB962C8B-B14F-4D97-AF65-F5344CB8AC3E}">
        <p14:creationId xmlns:p14="http://schemas.microsoft.com/office/powerpoint/2010/main" val="162310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defRPr/>
            </a:lvl1pPr>
          </a:lstStyle>
          <a:p>
            <a:pPr rtl="0"/>
            <a:r>
              <a:rPr lang="it-IT" noProof="0"/>
              <a:t>Fare clic per modificare lo stile del titolo dello schema</a:t>
            </a:r>
          </a:p>
        </p:txBody>
      </p:sp>
      <p:sp>
        <p:nvSpPr>
          <p:cNvPr id="3" name="Segnaposto testo 2"/>
          <p:cNvSpPr>
            <a:spLocks noGrp="1"/>
          </p:cNvSpPr>
          <p:nvPr>
            <p:ph type="body" idx="1" hasCustomPrompt="1"/>
          </p:nvPr>
        </p:nvSpPr>
        <p:spPr>
          <a:xfrm>
            <a:off x="973670" y="2218267"/>
            <a:ext cx="4709054" cy="576262"/>
          </a:xfrm>
        </p:spPr>
        <p:txBody>
          <a:bodyPr rtlCol="0"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4" name="Segnaposto contenuto 3"/>
          <p:cNvSpPr>
            <a:spLocks noGrp="1"/>
          </p:cNvSpPr>
          <p:nvPr>
            <p:ph sz="half" idx="2" hasCustomPrompt="1"/>
          </p:nvPr>
        </p:nvSpPr>
        <p:spPr>
          <a:xfrm>
            <a:off x="685801" y="2870201"/>
            <a:ext cx="4996923" cy="2920998"/>
          </a:xfrm>
        </p:spPr>
        <p:txBody>
          <a:bodyPr rtlCol="0" anchor="t">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p:cNvSpPr>
            <a:spLocks noGrp="1"/>
          </p:cNvSpPr>
          <p:nvPr>
            <p:ph type="body" sz="quarter" idx="3" hasCustomPrompt="1"/>
          </p:nvPr>
        </p:nvSpPr>
        <p:spPr>
          <a:xfrm>
            <a:off x="6096003" y="2226734"/>
            <a:ext cx="4722813" cy="576262"/>
          </a:xfrm>
        </p:spPr>
        <p:txBody>
          <a:bodyPr rtlCol="0"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6" name="Segnaposto contenuto 5"/>
          <p:cNvSpPr>
            <a:spLocks noGrp="1"/>
          </p:cNvSpPr>
          <p:nvPr>
            <p:ph sz="quarter" idx="4" hasCustomPrompt="1"/>
          </p:nvPr>
        </p:nvSpPr>
        <p:spPr>
          <a:xfrm>
            <a:off x="5823483" y="2870201"/>
            <a:ext cx="4995334" cy="2920998"/>
          </a:xfrm>
        </p:spPr>
        <p:txBody>
          <a:bodyPr rtlCol="0" anchor="t">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p:cNvSpPr>
            <a:spLocks noGrp="1"/>
          </p:cNvSpPr>
          <p:nvPr>
            <p:ph type="dt" sz="half" idx="10"/>
          </p:nvPr>
        </p:nvSpPr>
        <p:spPr/>
        <p:txBody>
          <a:bodyPr rtlCol="0"/>
          <a:lstStyle/>
          <a:p>
            <a:pPr rtl="0"/>
            <a:fld id="{43A43F8F-36D1-4817-B906-346794DD6B43}" type="datetime1">
              <a:rPr lang="it-IT" noProof="0" smtClean="0"/>
              <a:t>12/04/2024</a:t>
            </a:fld>
            <a:endParaRPr lang="it-IT" noProof="0"/>
          </a:p>
        </p:txBody>
      </p:sp>
      <p:sp>
        <p:nvSpPr>
          <p:cNvPr id="8" name="Segnaposto piè di pagina 7"/>
          <p:cNvSpPr>
            <a:spLocks noGrp="1"/>
          </p:cNvSpPr>
          <p:nvPr>
            <p:ph type="ftr" sz="quarter" idx="11"/>
          </p:nvPr>
        </p:nvSpPr>
        <p:spPr/>
        <p:txBody>
          <a:bodyPr rtlCol="0"/>
          <a:lstStyle/>
          <a:p>
            <a:pPr rtl="0"/>
            <a:endParaRPr lang="it-IT" noProof="0"/>
          </a:p>
        </p:txBody>
      </p:sp>
      <p:sp>
        <p:nvSpPr>
          <p:cNvPr id="9" name="Segnaposto numero diapositiva 8"/>
          <p:cNvSpPr>
            <a:spLocks noGrp="1"/>
          </p:cNvSpPr>
          <p:nvPr>
            <p:ph type="sldNum" sz="quarter" idx="12"/>
          </p:nvPr>
        </p:nvSpPr>
        <p:spPr/>
        <p:txBody>
          <a:bodyPr rtlCol="0"/>
          <a:lstStyle/>
          <a:p>
            <a:pPr rtl="0"/>
            <a:fld id="{69E57DC2-970A-4B3E-BB1C-7A09969E49DF}" type="slidenum">
              <a:rPr lang="it-IT" noProof="0" smtClean="0"/>
              <a:t>‹N›</a:t>
            </a:fld>
            <a:endParaRPr lang="it-IT" noProof="0"/>
          </a:p>
        </p:txBody>
      </p:sp>
    </p:spTree>
    <p:extLst>
      <p:ext uri="{BB962C8B-B14F-4D97-AF65-F5344CB8AC3E}">
        <p14:creationId xmlns:p14="http://schemas.microsoft.com/office/powerpoint/2010/main" val="1987299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Immagin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data 2"/>
          <p:cNvSpPr>
            <a:spLocks noGrp="1"/>
          </p:cNvSpPr>
          <p:nvPr>
            <p:ph type="dt" sz="half" idx="10"/>
          </p:nvPr>
        </p:nvSpPr>
        <p:spPr/>
        <p:txBody>
          <a:bodyPr rtlCol="0"/>
          <a:lstStyle/>
          <a:p>
            <a:pPr rtl="0"/>
            <a:fld id="{4D1CD84F-FCAD-410C-9BC2-9B3F284295B9}" type="datetime1">
              <a:rPr lang="it-IT" smtClean="0"/>
              <a:t>12/04/2024</a:t>
            </a:fld>
            <a:endParaRPr lang="en-US" dirty="0"/>
          </a:p>
        </p:txBody>
      </p:sp>
      <p:sp>
        <p:nvSpPr>
          <p:cNvPr id="4" name="Segnaposto piè di pagina 3"/>
          <p:cNvSpPr>
            <a:spLocks noGrp="1"/>
          </p:cNvSpPr>
          <p:nvPr>
            <p:ph type="ftr" sz="quarter" idx="11"/>
          </p:nvPr>
        </p:nvSpPr>
        <p:spPr/>
        <p:txBody>
          <a:bodyPr rtlCol="0"/>
          <a:lstStyle/>
          <a:p>
            <a:pPr rtl="0"/>
            <a:endParaRPr lang="en-US" dirty="0"/>
          </a:p>
        </p:txBody>
      </p:sp>
      <p:sp>
        <p:nvSpPr>
          <p:cNvPr id="5" name="Segnaposto numero diapositiva 4"/>
          <p:cNvSpPr>
            <a:spLocks noGrp="1"/>
          </p:cNvSpPr>
          <p:nvPr>
            <p:ph type="sldNum" sz="quarter" idx="12"/>
          </p:nvPr>
        </p:nvSpPr>
        <p:spPr/>
        <p:txBody>
          <a:bodyPr rtlCol="0"/>
          <a:lstStyle/>
          <a:p>
            <a:pPr rtl="0"/>
            <a:fld id="{69E57DC2-970A-4B3E-BB1C-7A09969E49DF}" type="slidenum">
              <a:rPr lang="en-US" smtClean="0"/>
              <a:t>‹N›</a:t>
            </a:fld>
            <a:endParaRPr lang="en-US" dirty="0"/>
          </a:p>
        </p:txBody>
      </p:sp>
    </p:spTree>
    <p:extLst>
      <p:ext uri="{BB962C8B-B14F-4D97-AF65-F5344CB8AC3E}">
        <p14:creationId xmlns:p14="http://schemas.microsoft.com/office/powerpoint/2010/main" val="424055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pic>
        <p:nvPicPr>
          <p:cNvPr id="5" name="Immagin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Segnaposto data 1"/>
          <p:cNvSpPr>
            <a:spLocks noGrp="1"/>
          </p:cNvSpPr>
          <p:nvPr>
            <p:ph type="dt" sz="half" idx="10"/>
          </p:nvPr>
        </p:nvSpPr>
        <p:spPr/>
        <p:txBody>
          <a:bodyPr rtlCol="0"/>
          <a:lstStyle/>
          <a:p>
            <a:pPr rtl="0"/>
            <a:fld id="{09EE3693-A04D-46D8-B736-EB3F6C3E80C3}" type="datetime1">
              <a:rPr lang="it-IT" smtClean="0"/>
              <a:t>12/04/2024</a:t>
            </a:fld>
            <a:endParaRPr lang="en-US" dirty="0"/>
          </a:p>
        </p:txBody>
      </p:sp>
      <p:sp>
        <p:nvSpPr>
          <p:cNvPr id="3" name="Segnaposto piè di pagina 2"/>
          <p:cNvSpPr>
            <a:spLocks noGrp="1"/>
          </p:cNvSpPr>
          <p:nvPr>
            <p:ph type="ftr" sz="quarter" idx="11"/>
          </p:nvPr>
        </p:nvSpPr>
        <p:spPr/>
        <p:txBody>
          <a:bodyPr rtlCol="0"/>
          <a:lstStyle/>
          <a:p>
            <a:pPr rtl="0"/>
            <a:endParaRPr lang="en-US" dirty="0"/>
          </a:p>
        </p:txBody>
      </p:sp>
      <p:sp>
        <p:nvSpPr>
          <p:cNvPr id="4" name="Segnaposto numero diapositiva 3"/>
          <p:cNvSpPr>
            <a:spLocks noGrp="1"/>
          </p:cNvSpPr>
          <p:nvPr>
            <p:ph type="sldNum" sz="quarter" idx="12"/>
          </p:nvPr>
        </p:nvSpPr>
        <p:spPr/>
        <p:txBody>
          <a:bodyPr rtlCol="0"/>
          <a:lstStyle/>
          <a:p>
            <a:pPr rtl="0"/>
            <a:fld id="{69E57DC2-970A-4B3E-BB1C-7A09969E49DF}" type="slidenum">
              <a:rPr lang="en-US" smtClean="0"/>
              <a:t>‹N›</a:t>
            </a:fld>
            <a:endParaRPr lang="en-US" dirty="0"/>
          </a:p>
        </p:txBody>
      </p:sp>
    </p:spTree>
    <p:extLst>
      <p:ext uri="{BB962C8B-B14F-4D97-AF65-F5344CB8AC3E}">
        <p14:creationId xmlns:p14="http://schemas.microsoft.com/office/powerpoint/2010/main" val="329307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Immagin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a:xfrm>
            <a:off x="685800" y="2074333"/>
            <a:ext cx="3680885" cy="1371600"/>
          </a:xfrm>
        </p:spPr>
        <p:txBody>
          <a:bodyPr rtlCol="0" anchor="b">
            <a:normAutofit/>
          </a:bodyPr>
          <a:lstStyle>
            <a:lvl1pPr algn="l">
              <a:defRPr sz="2400" b="0"/>
            </a:lvl1pPr>
          </a:lstStyle>
          <a:p>
            <a:pPr rtl="0"/>
            <a:r>
              <a:rPr lang="it-IT" noProof="0"/>
              <a:t>Fare clic per modificare lo stile del titolo dello schema</a:t>
            </a:r>
          </a:p>
        </p:txBody>
      </p:sp>
      <p:sp>
        <p:nvSpPr>
          <p:cNvPr id="3" name="Segnaposto contenuto 2"/>
          <p:cNvSpPr>
            <a:spLocks noGrp="1"/>
          </p:cNvSpPr>
          <p:nvPr>
            <p:ph idx="1" hasCustomPrompt="1"/>
          </p:nvPr>
        </p:nvSpPr>
        <p:spPr>
          <a:xfrm>
            <a:off x="4648201" y="609601"/>
            <a:ext cx="6169026" cy="5181600"/>
          </a:xfrm>
        </p:spPr>
        <p:txBody>
          <a:bodyPr rtlCol="0" anchor="ctr">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testo 3"/>
          <p:cNvSpPr>
            <a:spLocks noGrp="1"/>
          </p:cNvSpPr>
          <p:nvPr>
            <p:ph type="body" sz="half" idx="2" hasCustomPrompt="1"/>
          </p:nvPr>
        </p:nvSpPr>
        <p:spPr>
          <a:xfrm>
            <a:off x="685800" y="3445933"/>
            <a:ext cx="3680885" cy="1828800"/>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5" name="Segnaposto data 4"/>
          <p:cNvSpPr>
            <a:spLocks noGrp="1"/>
          </p:cNvSpPr>
          <p:nvPr>
            <p:ph type="dt" sz="half" idx="10"/>
          </p:nvPr>
        </p:nvSpPr>
        <p:spPr/>
        <p:txBody>
          <a:bodyPr rtlCol="0"/>
          <a:lstStyle/>
          <a:p>
            <a:pPr rtl="0"/>
            <a:fld id="{73246EA6-20DF-4766-84D3-D63F5C04DD86}" type="datetime1">
              <a:rPr lang="it-IT" noProof="0" smtClean="0"/>
              <a:t>12/04/2024</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1140976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Immagin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olo 1"/>
          <p:cNvSpPr>
            <a:spLocks noGrp="1"/>
          </p:cNvSpPr>
          <p:nvPr>
            <p:ph type="title"/>
          </p:nvPr>
        </p:nvSpPr>
        <p:spPr>
          <a:xfrm>
            <a:off x="685800" y="1600200"/>
            <a:ext cx="6164653" cy="1371600"/>
          </a:xfrm>
        </p:spPr>
        <p:txBody>
          <a:bodyPr rtlCol="0" anchor="b">
            <a:normAutofit/>
          </a:bodyPr>
          <a:lstStyle>
            <a:lvl1pPr algn="l">
              <a:defRPr sz="2800" b="0"/>
            </a:lvl1pPr>
          </a:lstStyle>
          <a:p>
            <a:pPr rtl="0"/>
            <a:r>
              <a:rPr lang="it-IT" noProof="0"/>
              <a:t>Fare clic per modificare lo stile del titolo dello schema</a:t>
            </a:r>
          </a:p>
        </p:txBody>
      </p:sp>
      <p:sp>
        <p:nvSpPr>
          <p:cNvPr id="14" name="Segnaposto immagine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noProof="0"/>
              <a:t>Fare clic sull'icona per inserire un'immagine</a:t>
            </a:r>
          </a:p>
        </p:txBody>
      </p:sp>
      <p:sp>
        <p:nvSpPr>
          <p:cNvPr id="4" name="Segnaposto testo 3"/>
          <p:cNvSpPr>
            <a:spLocks noGrp="1"/>
          </p:cNvSpPr>
          <p:nvPr>
            <p:ph type="body" sz="half" idx="2" hasCustomPrompt="1"/>
          </p:nvPr>
        </p:nvSpPr>
        <p:spPr>
          <a:xfrm>
            <a:off x="685800" y="2971800"/>
            <a:ext cx="6164653" cy="1828800"/>
          </a:xfrm>
        </p:spPr>
        <p:txBody>
          <a:bodyPr rtlCol="0"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5" name="Segnaposto data 4"/>
          <p:cNvSpPr>
            <a:spLocks noGrp="1"/>
          </p:cNvSpPr>
          <p:nvPr>
            <p:ph type="dt" sz="half" idx="10"/>
          </p:nvPr>
        </p:nvSpPr>
        <p:spPr/>
        <p:txBody>
          <a:bodyPr rtlCol="0"/>
          <a:lstStyle/>
          <a:p>
            <a:pPr rtl="0"/>
            <a:fld id="{3854E6F2-83FE-4C8B-990A-4D3647DD504E}" type="datetime1">
              <a:rPr lang="it-IT" noProof="0" smtClean="0"/>
              <a:t>12/04/2024</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217908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pPr rtl="0"/>
            <a:r>
              <a:rPr lang="it-IT" noProof="0"/>
              <a:t>Fare clic per modificare lo stile del titolo</a:t>
            </a:r>
          </a:p>
        </p:txBody>
      </p:sp>
      <p:sp>
        <p:nvSpPr>
          <p:cNvPr id="3" name="Segnaposto testo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rtl="0"/>
            <a:fld id="{5760690E-77B6-4937-B3FB-CFDFA3D96339}" type="datetime1">
              <a:rPr lang="it-IT" noProof="0" smtClean="0"/>
              <a:t>12/04/2024</a:t>
            </a:fld>
            <a:endParaRPr lang="it-IT" noProof="0"/>
          </a:p>
        </p:txBody>
      </p:sp>
      <p:sp>
        <p:nvSpPr>
          <p:cNvPr id="5" name="Segnaposto piè di pagina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rtl="0"/>
            <a:endParaRPr lang="it-IT" noProof="0"/>
          </a:p>
        </p:txBody>
      </p:sp>
      <p:sp>
        <p:nvSpPr>
          <p:cNvPr id="6" name="Segnaposto numero diapositiva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rtl="0"/>
            <a:fld id="{69E57DC2-970A-4B3E-BB1C-7A09969E49DF}" type="slidenum">
              <a:rPr lang="it-IT" noProof="0" smtClean="0"/>
              <a:pPr/>
              <a:t>‹N›</a:t>
            </a:fld>
            <a:endParaRPr lang="it-IT" noProof="0"/>
          </a:p>
        </p:txBody>
      </p:sp>
    </p:spTree>
    <p:extLst>
      <p:ext uri="{BB962C8B-B14F-4D97-AF65-F5344CB8AC3E}">
        <p14:creationId xmlns:p14="http://schemas.microsoft.com/office/powerpoint/2010/main" val="64506576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image" Target="../media/image1.jpeg"/><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image" Target="../media/image2.png"/><Relationship Id="rId9" Type="http://schemas.microsoft.com/office/2007/relationships/diagramDrawing" Target="../diagrams/drawing1.xml"/><Relationship Id="rId14" Type="http://schemas.microsoft.com/office/2007/relationships/diagramDrawing" Target="../diagrams/drawing2.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jpeg"/><Relationship Id="rId7" Type="http://schemas.openxmlformats.org/officeDocument/2006/relationships/diagramQuickStyle" Target="../diagrams/quickStyle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png"/><Relationship Id="rId7" Type="http://schemas.openxmlformats.org/officeDocument/2006/relationships/diagramColors" Target="../diagrams/colors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png"/><Relationship Id="rId7" Type="http://schemas.openxmlformats.org/officeDocument/2006/relationships/diagramColors" Target="../diagrams/colors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8.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2.png"/><Relationship Id="rId7" Type="http://schemas.openxmlformats.org/officeDocument/2006/relationships/diagramColors" Target="../diagrams/colors8.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0C7600-5BA8-4A54-887F-74AF87750A31}"/>
              </a:ext>
            </a:extLst>
          </p:cNvPr>
          <p:cNvSpPr>
            <a:spLocks noGrp="1"/>
          </p:cNvSpPr>
          <p:nvPr>
            <p:ph type="ctrTitle"/>
          </p:nvPr>
        </p:nvSpPr>
        <p:spPr>
          <a:xfrm>
            <a:off x="590550" y="476251"/>
            <a:ext cx="11229975" cy="2486024"/>
          </a:xfrm>
        </p:spPr>
        <p:txBody>
          <a:bodyPr rtlCol="0">
            <a:noAutofit/>
          </a:bodyPr>
          <a:lstStyle/>
          <a:p>
            <a:pPr algn="l"/>
            <a:r>
              <a:rPr lang="it-IT" sz="6000" b="1" cap="none"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CORRETTIVI DEPOSITI TELEMATICI</a:t>
            </a:r>
          </a:p>
        </p:txBody>
      </p:sp>
      <p:sp>
        <p:nvSpPr>
          <p:cNvPr id="3" name="Sottotitolo 2">
            <a:extLst>
              <a:ext uri="{FF2B5EF4-FFF2-40B4-BE49-F238E27FC236}">
                <a16:creationId xmlns:a16="http://schemas.microsoft.com/office/drawing/2014/main" id="{AE584786-6548-4BB4-95FD-977AD1F362C6}"/>
              </a:ext>
            </a:extLst>
          </p:cNvPr>
          <p:cNvSpPr>
            <a:spLocks noGrp="1"/>
          </p:cNvSpPr>
          <p:nvPr>
            <p:ph type="subTitle" idx="1"/>
          </p:nvPr>
        </p:nvSpPr>
        <p:spPr>
          <a:xfrm>
            <a:off x="762000" y="3076576"/>
            <a:ext cx="10398125" cy="3305174"/>
          </a:xfrm>
        </p:spPr>
        <p:txBody>
          <a:bodyPr rtlCol="0">
            <a:normAutofit/>
          </a:bodyPr>
          <a:lstStyle/>
          <a:p>
            <a:pPr algn="ctr"/>
            <a:r>
              <a:rPr lang="it-IT" sz="3200" dirty="0" err="1">
                <a:cs typeface="Calibri"/>
              </a:rPr>
              <a:t>Unep</a:t>
            </a:r>
            <a:r>
              <a:rPr lang="it-IT" sz="3200" dirty="0">
                <a:cs typeface="Calibri"/>
              </a:rPr>
              <a:t> di </a:t>
            </a:r>
            <a:r>
              <a:rPr lang="it-IT" sz="3200" dirty="0" err="1">
                <a:cs typeface="Calibri"/>
              </a:rPr>
              <a:t>nocera</a:t>
            </a:r>
            <a:r>
              <a:rPr lang="it-IT" sz="3200" dirty="0">
                <a:cs typeface="Calibri"/>
              </a:rPr>
              <a:t> inferiore</a:t>
            </a:r>
          </a:p>
          <a:p>
            <a:pPr algn="ctr"/>
            <a:r>
              <a:rPr lang="it-IT" sz="3200" dirty="0">
                <a:cs typeface="Calibri"/>
              </a:rPr>
              <a:t>Linee guida depositi telematici</a:t>
            </a:r>
          </a:p>
          <a:p>
            <a:pPr algn="ctr"/>
            <a:r>
              <a:rPr lang="it-IT" sz="3200" dirty="0">
                <a:cs typeface="Calibri"/>
              </a:rPr>
              <a:t>Per i signori avvocati</a:t>
            </a:r>
          </a:p>
        </p:txBody>
      </p:sp>
    </p:spTree>
    <p:extLst>
      <p:ext uri="{BB962C8B-B14F-4D97-AF65-F5344CB8AC3E}">
        <p14:creationId xmlns:p14="http://schemas.microsoft.com/office/powerpoint/2010/main" val="3417721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p:nvSpPr>
          <p:cNvPr id="2" name="Titolo 1">
            <a:extLst>
              <a:ext uri="{FF2B5EF4-FFF2-40B4-BE49-F238E27FC236}">
                <a16:creationId xmlns:a16="http://schemas.microsoft.com/office/drawing/2014/main" id="{BE99F444-FCBD-B140-9C05-E443FA0805C4}"/>
              </a:ext>
            </a:extLst>
          </p:cNvPr>
          <p:cNvSpPr>
            <a:spLocks noGrp="1"/>
          </p:cNvSpPr>
          <p:nvPr>
            <p:ph type="title"/>
          </p:nvPr>
        </p:nvSpPr>
        <p:spPr>
          <a:xfrm>
            <a:off x="685801" y="643466"/>
            <a:ext cx="3351530" cy="4995333"/>
          </a:xfrm>
        </p:spPr>
        <p:txBody>
          <a:bodyPr rtlCol="0">
            <a:normAutofit/>
          </a:bodyPr>
          <a:lstStyle/>
          <a:p>
            <a:b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br>
            <a: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t>Notifiche: </a:t>
            </a:r>
            <a:b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br>
            <a:endPar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endParaRPr>
          </a:p>
        </p:txBody>
      </p:sp>
      <p:sp useBgFill="1">
        <p:nvSpPr>
          <p:cNvPr id="15" name="Rectangle 14">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E4FB3A7D-AEAD-14C3-5D13-93D89D77AB3A}"/>
              </a:ext>
            </a:extLst>
          </p:cNvPr>
          <p:cNvGraphicFramePr>
            <a:graphicFrameLocks noGrp="1"/>
          </p:cNvGraphicFramePr>
          <p:nvPr>
            <p:ph idx="1"/>
            <p:extLst>
              <p:ext uri="{D42A27DB-BD31-4B8C-83A1-F6EECF244321}">
                <p14:modId xmlns:p14="http://schemas.microsoft.com/office/powerpoint/2010/main" val="3182003214"/>
              </p:ext>
            </p:extLst>
          </p:nvPr>
        </p:nvGraphicFramePr>
        <p:xfrm>
          <a:off x="4857750" y="257175"/>
          <a:ext cx="6648449" cy="546470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4" name="Segnaposto contenuto 2">
            <a:extLst>
              <a:ext uri="{FF2B5EF4-FFF2-40B4-BE49-F238E27FC236}">
                <a16:creationId xmlns:a16="http://schemas.microsoft.com/office/drawing/2014/main" id="{32147FD3-B264-44E1-A066-4E8EAF558CF8}"/>
              </a:ext>
            </a:extLst>
          </p:cNvPr>
          <p:cNvGraphicFramePr>
            <a:graphicFrameLocks/>
          </p:cNvGraphicFramePr>
          <p:nvPr>
            <p:extLst>
              <p:ext uri="{D42A27DB-BD31-4B8C-83A1-F6EECF244321}">
                <p14:modId xmlns:p14="http://schemas.microsoft.com/office/powerpoint/2010/main" val="2927422688"/>
              </p:ext>
            </p:extLst>
          </p:nvPr>
        </p:nvGraphicFramePr>
        <p:xfrm>
          <a:off x="4857750" y="3269293"/>
          <a:ext cx="6648450" cy="2604989"/>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291382490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useBgFill="1">
        <p:nvSpPr>
          <p:cNvPr id="15" name="Rectangle 14">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46600CCB-103D-FD0C-FCA4-B6C2F9BF4653}"/>
              </a:ext>
            </a:extLst>
          </p:cNvPr>
          <p:cNvGraphicFramePr>
            <a:graphicFrameLocks noGrp="1"/>
          </p:cNvGraphicFramePr>
          <p:nvPr>
            <p:ph idx="1"/>
            <p:extLst>
              <p:ext uri="{D42A27DB-BD31-4B8C-83A1-F6EECF244321}">
                <p14:modId xmlns:p14="http://schemas.microsoft.com/office/powerpoint/2010/main" val="882553401"/>
              </p:ext>
            </p:extLst>
          </p:nvPr>
        </p:nvGraphicFramePr>
        <p:xfrm>
          <a:off x="923926" y="203201"/>
          <a:ext cx="11064874" cy="64120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2939025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2"/>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p:nvSpPr>
          <p:cNvPr id="2" name="Titolo 1">
            <a:extLst>
              <a:ext uri="{FF2B5EF4-FFF2-40B4-BE49-F238E27FC236}">
                <a16:creationId xmlns:a16="http://schemas.microsoft.com/office/drawing/2014/main" id="{44F263C3-691A-4B33-B16A-496746637FB0}"/>
              </a:ext>
            </a:extLst>
          </p:cNvPr>
          <p:cNvSpPr>
            <a:spLocks noGrp="1"/>
          </p:cNvSpPr>
          <p:nvPr>
            <p:ph type="title"/>
          </p:nvPr>
        </p:nvSpPr>
        <p:spPr>
          <a:xfrm>
            <a:off x="685801" y="643466"/>
            <a:ext cx="3351530" cy="4995333"/>
          </a:xfrm>
        </p:spPr>
        <p:txBody>
          <a:bodyPr>
            <a:normAutofit/>
          </a:bodyPr>
          <a:lstStyle/>
          <a:p>
            <a: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t>Esecuzioni:</a:t>
            </a:r>
          </a:p>
        </p:txBody>
      </p:sp>
      <p:sp useBgFill="1">
        <p:nvSpPr>
          <p:cNvPr id="15" name="Rectangle 14">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392288E0-75E7-10BE-2B82-FE44654A43A6}"/>
              </a:ext>
            </a:extLst>
          </p:cNvPr>
          <p:cNvGraphicFramePr>
            <a:graphicFrameLocks noGrp="1"/>
          </p:cNvGraphicFramePr>
          <p:nvPr>
            <p:ph idx="1"/>
            <p:extLst>
              <p:ext uri="{D42A27DB-BD31-4B8C-83A1-F6EECF244321}">
                <p14:modId xmlns:p14="http://schemas.microsoft.com/office/powerpoint/2010/main" val="1471388333"/>
              </p:ext>
            </p:extLst>
          </p:nvPr>
        </p:nvGraphicFramePr>
        <p:xfrm>
          <a:off x="4657471" y="100208"/>
          <a:ext cx="7380041" cy="65385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4663838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2"/>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p:nvSpPr>
          <p:cNvPr id="2" name="Titolo 1">
            <a:extLst>
              <a:ext uri="{FF2B5EF4-FFF2-40B4-BE49-F238E27FC236}">
                <a16:creationId xmlns:a16="http://schemas.microsoft.com/office/drawing/2014/main" id="{44F263C3-691A-4B33-B16A-496746637FB0}"/>
              </a:ext>
            </a:extLst>
          </p:cNvPr>
          <p:cNvSpPr>
            <a:spLocks noGrp="1"/>
          </p:cNvSpPr>
          <p:nvPr>
            <p:ph type="title"/>
          </p:nvPr>
        </p:nvSpPr>
        <p:spPr>
          <a:xfrm>
            <a:off x="685801" y="643466"/>
            <a:ext cx="3351530" cy="4995333"/>
          </a:xfrm>
        </p:spPr>
        <p:txBody>
          <a:bodyPr>
            <a:normAutofit/>
          </a:bodyPr>
          <a:lstStyle/>
          <a:p>
            <a: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t>Esecuzioni:</a:t>
            </a:r>
          </a:p>
        </p:txBody>
      </p:sp>
      <p:sp useBgFill="1">
        <p:nvSpPr>
          <p:cNvPr id="15" name="Rectangle 14">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392288E0-75E7-10BE-2B82-FE44654A43A6}"/>
              </a:ext>
            </a:extLst>
          </p:cNvPr>
          <p:cNvGraphicFramePr>
            <a:graphicFrameLocks noGrp="1"/>
          </p:cNvGraphicFramePr>
          <p:nvPr>
            <p:ph idx="1"/>
            <p:extLst>
              <p:ext uri="{D42A27DB-BD31-4B8C-83A1-F6EECF244321}">
                <p14:modId xmlns:p14="http://schemas.microsoft.com/office/powerpoint/2010/main" val="3683794028"/>
              </p:ext>
            </p:extLst>
          </p:nvPr>
        </p:nvGraphicFramePr>
        <p:xfrm>
          <a:off x="4657471" y="-356992"/>
          <a:ext cx="7380041" cy="65385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3108233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2"/>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p:nvSpPr>
          <p:cNvPr id="2" name="Titolo 1">
            <a:extLst>
              <a:ext uri="{FF2B5EF4-FFF2-40B4-BE49-F238E27FC236}">
                <a16:creationId xmlns:a16="http://schemas.microsoft.com/office/drawing/2014/main" id="{44F263C3-691A-4B33-B16A-496746637FB0}"/>
              </a:ext>
            </a:extLst>
          </p:cNvPr>
          <p:cNvSpPr>
            <a:spLocks noGrp="1"/>
          </p:cNvSpPr>
          <p:nvPr>
            <p:ph type="title"/>
          </p:nvPr>
        </p:nvSpPr>
        <p:spPr>
          <a:xfrm>
            <a:off x="685801" y="643466"/>
            <a:ext cx="3351530" cy="4995333"/>
          </a:xfrm>
        </p:spPr>
        <p:txBody>
          <a:bodyPr>
            <a:normAutofit/>
          </a:bodyPr>
          <a:lstStyle/>
          <a:p>
            <a: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t>Esecuzioni:</a:t>
            </a:r>
          </a:p>
        </p:txBody>
      </p:sp>
      <p:sp useBgFill="1">
        <p:nvSpPr>
          <p:cNvPr id="15" name="Rectangle 14">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392288E0-75E7-10BE-2B82-FE44654A43A6}"/>
              </a:ext>
            </a:extLst>
          </p:cNvPr>
          <p:cNvGraphicFramePr>
            <a:graphicFrameLocks noGrp="1"/>
          </p:cNvGraphicFramePr>
          <p:nvPr>
            <p:ph idx="1"/>
            <p:extLst>
              <p:ext uri="{D42A27DB-BD31-4B8C-83A1-F6EECF244321}">
                <p14:modId xmlns:p14="http://schemas.microsoft.com/office/powerpoint/2010/main" val="3798622204"/>
              </p:ext>
            </p:extLst>
          </p:nvPr>
        </p:nvGraphicFramePr>
        <p:xfrm>
          <a:off x="4657471" y="-356992"/>
          <a:ext cx="7380041" cy="65385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4994843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2"/>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useBgFill="1">
        <p:nvSpPr>
          <p:cNvPr id="15" name="Rectangle 14">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5D950B90-34D1-D5C8-21FC-6A6DC827FE83}"/>
              </a:ext>
            </a:extLst>
          </p:cNvPr>
          <p:cNvGraphicFramePr>
            <a:graphicFrameLocks noGrp="1"/>
          </p:cNvGraphicFramePr>
          <p:nvPr>
            <p:ph idx="1"/>
            <p:extLst>
              <p:ext uri="{D42A27DB-BD31-4B8C-83A1-F6EECF244321}">
                <p14:modId xmlns:p14="http://schemas.microsoft.com/office/powerpoint/2010/main" val="523979119"/>
              </p:ext>
            </p:extLst>
          </p:nvPr>
        </p:nvGraphicFramePr>
        <p:xfrm>
          <a:off x="225229" y="198462"/>
          <a:ext cx="11968489" cy="57271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7137303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0B9D82-AD64-47EB-AA56-F2005D375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7D21F67-77A0-4E4C-877A-44E07247E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4654296" cy="6856214"/>
          </a:xfrm>
          <a:prstGeom prst="rect">
            <a:avLst/>
          </a:prstGeom>
          <a:blipFill dpi="0" rotWithShape="1">
            <a:blip r:embed="rId2"/>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CD4034DE-14FA-4CF1-8E19-414FC341E31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893"/>
          <a:stretch/>
        </p:blipFill>
        <p:spPr>
          <a:xfrm>
            <a:off x="0" y="0"/>
            <a:ext cx="4644770" cy="6856214"/>
          </a:xfrm>
          <a:prstGeom prst="rect">
            <a:avLst/>
          </a:prstGeom>
        </p:spPr>
      </p:pic>
      <p:sp>
        <p:nvSpPr>
          <p:cNvPr id="4" name="Titolo 1">
            <a:extLst>
              <a:ext uri="{FF2B5EF4-FFF2-40B4-BE49-F238E27FC236}">
                <a16:creationId xmlns:a16="http://schemas.microsoft.com/office/drawing/2014/main" id="{761C11CA-F707-4E3B-BDC1-6772643714F9}"/>
              </a:ext>
            </a:extLst>
          </p:cNvPr>
          <p:cNvSpPr>
            <a:spLocks noGrp="1"/>
          </p:cNvSpPr>
          <p:nvPr>
            <p:ph type="title"/>
          </p:nvPr>
        </p:nvSpPr>
        <p:spPr>
          <a:xfrm>
            <a:off x="685801" y="643466"/>
            <a:ext cx="3351530" cy="4995333"/>
          </a:xfrm>
        </p:spPr>
        <p:txBody>
          <a:bodyPr>
            <a:normAutofit/>
          </a:bodyPr>
          <a:lstStyle/>
          <a:p>
            <a:r>
              <a:rPr lang="it-IT" b="1" cap="none">
                <a:ln w="9525">
                  <a:solidFill>
                    <a:schemeClr val="bg1"/>
                  </a:solidFill>
                  <a:prstDash val="solid"/>
                </a:ln>
                <a:solidFill>
                  <a:srgbClr val="FFFFFF"/>
                </a:solidFill>
                <a:effectLst>
                  <a:outerShdw blurRad="12700" dist="38100" dir="2700000" algn="tl" rotWithShape="0">
                    <a:schemeClr val="bg1">
                      <a:lumMod val="50000"/>
                    </a:schemeClr>
                  </a:outerShdw>
                </a:effectLst>
              </a:rPr>
              <a:t>Pagamenti</a:t>
            </a:r>
          </a:p>
        </p:txBody>
      </p:sp>
      <p:sp useBgFill="1">
        <p:nvSpPr>
          <p:cNvPr id="16" name="Rectangle 15">
            <a:extLst>
              <a:ext uri="{FF2B5EF4-FFF2-40B4-BE49-F238E27FC236}">
                <a16:creationId xmlns:a16="http://schemas.microsoft.com/office/drawing/2014/main" id="{CBF8EAAD-3470-4B18-9590-58F3F365F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120" y="-2"/>
            <a:ext cx="7537705" cy="68562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Segnaposto contenuto 2">
            <a:extLst>
              <a:ext uri="{FF2B5EF4-FFF2-40B4-BE49-F238E27FC236}">
                <a16:creationId xmlns:a16="http://schemas.microsoft.com/office/drawing/2014/main" id="{75CEA653-032F-3A96-5B31-2BF22204370B}"/>
              </a:ext>
            </a:extLst>
          </p:cNvPr>
          <p:cNvGraphicFramePr>
            <a:graphicFrameLocks noGrp="1"/>
          </p:cNvGraphicFramePr>
          <p:nvPr>
            <p:ph idx="1"/>
            <p:extLst>
              <p:ext uri="{D42A27DB-BD31-4B8C-83A1-F6EECF244321}">
                <p14:modId xmlns:p14="http://schemas.microsoft.com/office/powerpoint/2010/main" val="3053188813"/>
              </p:ext>
            </p:extLst>
          </p:nvPr>
        </p:nvGraphicFramePr>
        <p:xfrm>
          <a:off x="4676775" y="-1789"/>
          <a:ext cx="7494652" cy="65740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7021316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C87E1C8-C263-4DA1-97F6-329BECB35B06}"/>
              </a:ext>
            </a:extLst>
          </p:cNvPr>
          <p:cNvSpPr/>
          <p:nvPr/>
        </p:nvSpPr>
        <p:spPr>
          <a:xfrm>
            <a:off x="838200" y="447675"/>
            <a:ext cx="11029950" cy="5447645"/>
          </a:xfrm>
          <a:prstGeom prst="rect">
            <a:avLst/>
          </a:prstGeom>
        </p:spPr>
        <p:txBody>
          <a:bodyPr wrap="square">
            <a:spAutoFit/>
          </a:bodyPr>
          <a:lstStyle/>
          <a:p>
            <a:pPr lvl="0" algn="ctr">
              <a:lnSpc>
                <a:spcPct val="150000"/>
              </a:lnSpc>
            </a:pPr>
            <a:r>
              <a:rPr lang="it-IT" sz="2800" b="1" u="sng" dirty="0"/>
              <a:t>PAGAMENTO INTEGRAZIONI (art. 140 e 660 cpc o </a:t>
            </a:r>
            <a:r>
              <a:rPr lang="it-IT" sz="2800" b="1" u="sng" dirty="0" err="1"/>
              <a:t>integr</a:t>
            </a:r>
            <a:r>
              <a:rPr lang="it-IT" sz="2800" b="1" u="sng" dirty="0"/>
              <a:t>. Spese)</a:t>
            </a:r>
          </a:p>
          <a:p>
            <a:pPr lvl="0" algn="just">
              <a:lnSpc>
                <a:spcPct val="150000"/>
              </a:lnSpc>
            </a:pPr>
            <a:r>
              <a:rPr lang="it-IT" sz="2000" dirty="0"/>
              <a:t>Il pagamento delle richieste di integrazione (artt. 140, 660 c.p.c. o integrazioni di specifica) delle notifiche o dei pignoramenti deve essere effettuato con bonifico postale: </a:t>
            </a:r>
          </a:p>
          <a:p>
            <a:pPr lvl="0" algn="just">
              <a:lnSpc>
                <a:spcPct val="150000"/>
              </a:lnSpc>
            </a:pPr>
            <a:r>
              <a:rPr lang="it-IT" sz="2000" b="1" dirty="0"/>
              <a:t>Poste italiane </a:t>
            </a:r>
            <a:r>
              <a:rPr lang="it-IT" sz="2000" b="1" dirty="0" err="1"/>
              <a:t>s.p.a.</a:t>
            </a:r>
            <a:r>
              <a:rPr lang="it-IT" sz="2000" b="1" dirty="0"/>
              <a:t>;</a:t>
            </a:r>
          </a:p>
          <a:p>
            <a:pPr lvl="0" algn="just">
              <a:lnSpc>
                <a:spcPct val="150000"/>
              </a:lnSpc>
            </a:pPr>
            <a:r>
              <a:rPr lang="it-IT" sz="2000" b="1" dirty="0"/>
              <a:t>Intestazione conto corrente: U.N.E.P. Nocera Inferiore</a:t>
            </a:r>
          </a:p>
          <a:p>
            <a:pPr lvl="0" algn="just">
              <a:lnSpc>
                <a:spcPct val="150000"/>
              </a:lnSpc>
            </a:pPr>
            <a:r>
              <a:rPr lang="it-IT" sz="2000" b="1" dirty="0"/>
              <a:t>IBAN: IT 79Q0760115200000022178842. </a:t>
            </a:r>
          </a:p>
          <a:p>
            <a:pPr algn="just">
              <a:lnSpc>
                <a:spcPct val="150000"/>
              </a:lnSpc>
            </a:pPr>
            <a:r>
              <a:rPr lang="it-IT" sz="2000" dirty="0"/>
              <a:t>Causale: indicare il numero cronologico indicato nella PEC di richiesta di integrazione.</a:t>
            </a:r>
          </a:p>
          <a:p>
            <a:pPr lvl="0" algn="just">
              <a:lnSpc>
                <a:spcPct val="150000"/>
              </a:lnSpc>
            </a:pPr>
            <a:r>
              <a:rPr lang="it-IT" sz="2000" dirty="0"/>
              <a:t>Effettuato il pagamento, e al fine di ricevere la relata di notifica a mezzo </a:t>
            </a:r>
            <a:r>
              <a:rPr lang="it-IT" sz="2000" dirty="0" err="1"/>
              <a:t>pec</a:t>
            </a:r>
            <a:r>
              <a:rPr lang="it-IT" sz="2000" dirty="0"/>
              <a:t>, si prega di inviare la ricevuta del bonifico al seguente all’indirizzo PEC: </a:t>
            </a:r>
          </a:p>
          <a:p>
            <a:pPr lvl="0" algn="just">
              <a:lnSpc>
                <a:spcPct val="150000"/>
              </a:lnSpc>
            </a:pPr>
            <a:r>
              <a:rPr lang="it-IT" sz="2000" dirty="0"/>
              <a:t>unep.tribunale.nocerainferiore@giustiziacert.it.</a:t>
            </a:r>
            <a:endParaRPr lang="en-US" sz="2000" dirty="0"/>
          </a:p>
          <a:p>
            <a:endParaRPr lang="en-US" dirty="0"/>
          </a:p>
          <a:p>
            <a:pPr lvl="0"/>
            <a:endParaRPr lang="it-IT" dirty="0"/>
          </a:p>
        </p:txBody>
      </p:sp>
    </p:spTree>
    <p:extLst>
      <p:ext uri="{BB962C8B-B14F-4D97-AF65-F5344CB8AC3E}">
        <p14:creationId xmlns:p14="http://schemas.microsoft.com/office/powerpoint/2010/main" val="100264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e">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DA5C4C127C972B4F93AA3F43420897FC" ma:contentTypeVersion="15" ma:contentTypeDescription="Creare un nuovo documento." ma:contentTypeScope="" ma:versionID="e2bfbaa76325d98dc29d356c7b6db8a2">
  <xsd:schema xmlns:xsd="http://www.w3.org/2001/XMLSchema" xmlns:xs="http://www.w3.org/2001/XMLSchema" xmlns:p="http://schemas.microsoft.com/office/2006/metadata/properties" xmlns:ns3="56629bff-350a-4d24-8954-b91d3c7c14d7" xmlns:ns4="e9bcc31b-912e-4c78-95ce-02198c374543" targetNamespace="http://schemas.microsoft.com/office/2006/metadata/properties" ma:root="true" ma:fieldsID="3535a07b2c799572f45861b349ac7a6a" ns3:_="" ns4:_="">
    <xsd:import namespace="56629bff-350a-4d24-8954-b91d3c7c14d7"/>
    <xsd:import namespace="e9bcc31b-912e-4c78-95ce-02198c37454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_activity" minOccurs="0"/>
                <xsd:element ref="ns4:MediaServiceObjectDetectorVersions" minOccurs="0"/>
                <xsd:element ref="ns4:MediaServiceOCR"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29bff-350a-4d24-8954-b91d3c7c14d7" elementFormDefault="qualified">
    <xsd:import namespace="http://schemas.microsoft.com/office/2006/documentManagement/types"/>
    <xsd:import namespace="http://schemas.microsoft.com/office/infopath/2007/PartnerControls"/>
    <xsd:element name="SharedWithUsers" ma:index="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internalName="SharedWithDetails" ma:readOnly="true">
      <xsd:simpleType>
        <xsd:restriction base="dms:Note">
          <xsd:maxLength value="255"/>
        </xsd:restriction>
      </xsd:simpleType>
    </xsd:element>
    <xsd:element name="SharingHintHash" ma:index="10" nillable="true" ma:displayName="Hash suggerimento condivisione"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9bcc31b-912e-4c78-95ce-02198c37454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9bcc31b-912e-4c78-95ce-02198c374543" xsi:nil="true"/>
  </documentManagement>
</p:properties>
</file>

<file path=customXml/itemProps1.xml><?xml version="1.0" encoding="utf-8"?>
<ds:datastoreItem xmlns:ds="http://schemas.openxmlformats.org/officeDocument/2006/customXml" ds:itemID="{E0F1DF1E-36E3-406C-8CF7-DB13BB647087}">
  <ds:schemaRefs>
    <ds:schemaRef ds:uri="http://schemas.microsoft.com/sharepoint/v3/contenttype/forms"/>
  </ds:schemaRefs>
</ds:datastoreItem>
</file>

<file path=customXml/itemProps2.xml><?xml version="1.0" encoding="utf-8"?>
<ds:datastoreItem xmlns:ds="http://schemas.openxmlformats.org/officeDocument/2006/customXml" ds:itemID="{855502E1-43AF-4631-8925-8D83380884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29bff-350a-4d24-8954-b91d3c7c14d7"/>
    <ds:schemaRef ds:uri="e9bcc31b-912e-4c78-95ce-02198c3745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5274BF-C111-4B7A-8D90-F7666D37C131}">
  <ds:schemaRefs>
    <ds:schemaRef ds:uri="http://schemas.microsoft.com/office/2006/metadata/properties"/>
    <ds:schemaRef ds:uri="e9bcc31b-912e-4c78-95ce-02198c374543"/>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56629bff-350a-4d24-8954-b91d3c7c14d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TM03457452[[fn=Celestiale]]</Template>
  <TotalTime>0</TotalTime>
  <Words>862</Words>
  <Application>Microsoft Office PowerPoint</Application>
  <PresentationFormat>Widescreen</PresentationFormat>
  <Paragraphs>38</Paragraphs>
  <Slides>9</Slides>
  <Notes>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Celestiale</vt:lpstr>
      <vt:lpstr>CORRETTIVI DEPOSITI TELEMATICI</vt:lpstr>
      <vt:lpstr> Notifiche:  </vt:lpstr>
      <vt:lpstr>Presentazione standard di PowerPoint</vt:lpstr>
      <vt:lpstr>Esecuzioni:</vt:lpstr>
      <vt:lpstr>Esecuzioni:</vt:lpstr>
      <vt:lpstr>Esecuzioni:</vt:lpstr>
      <vt:lpstr>Presentazione standard di PowerPoint</vt:lpstr>
      <vt:lpstr>Pagamenti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CORRETTIVI DEPOSITI TELEMATICI</dc:title>
  <dc:creator/>
  <cp:lastModifiedBy/>
  <cp:revision>23</cp:revision>
  <dcterms:created xsi:type="dcterms:W3CDTF">2024-04-05T16:07:48Z</dcterms:created>
  <dcterms:modified xsi:type="dcterms:W3CDTF">2024-04-12T11:06:47Z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0x010100DA5C4C127C972B4F93AA3F43420897FC</vt:lpwstr>
  </property>
</Properties>
</file>